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drawings/drawing2.xml" ContentType="application/vnd.openxmlformats-officedocument.drawingml.chartshape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charts/chart9.xml" ContentType="application/vnd.openxmlformats-officedocument.drawingml.chart+xml"/>
  <Override PartName="/ppt/charts/chart7.xml" ContentType="application/vnd.openxmlformats-officedocument.drawingml.chart+xml"/>
  <Override PartName="/ppt/charts/chart3.xml" ContentType="application/vnd.openxmlformats-officedocument.drawingml.chart+xml"/>
  <Override PartName="/ppt/charts/chart5.xml" ContentType="application/vnd.openxmlformats-officedocument.drawingml.chart+xml"/>
  <Override PartName="/ppt/diagrams/layout1.xml" ContentType="application/vnd.openxmlformats-officedocument.drawingml.diagram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emf" ContentType="image/x-emf"/>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charts/chart8.xml" ContentType="application/vnd.openxmlformats-officedocument.drawingml.chart+xml"/>
  <Override PartName="/ppt/slideLayouts/slideLayout10.xml" ContentType="application/vnd.openxmlformats-officedocument.presentationml.slideLayout+xml"/>
  <Default Extension="gif" ContentType="image/gif"/>
  <Override PartName="/ppt/charts/chart6.xml" ContentType="application/vnd.openxmlformats-officedocument.drawingml.chart+xml"/>
  <Override PartName="/ppt/charts/chart4.xml" ContentType="application/vnd.openxmlformats-officedocument.drawingml.chart+xml"/>
  <Override PartName="/ppt/slides/slide8.xml" ContentType="application/vnd.openxmlformats-officedocument.presentationml.slide+xml"/>
  <Override PartName="/ppt/charts/chart2.xml" ContentType="application/vnd.openxmlformats-officedocument.drawingml.chart+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Lst>
  <p:notesMasterIdLst>
    <p:notesMasterId r:id="rId25"/>
  </p:notesMasterIdLst>
  <p:sldIdLst>
    <p:sldId id="256" r:id="rId5"/>
    <p:sldId id="257" r:id="rId6"/>
    <p:sldId id="258" r:id="rId7"/>
    <p:sldId id="259" r:id="rId8"/>
    <p:sldId id="260" r:id="rId9"/>
    <p:sldId id="262" r:id="rId10"/>
    <p:sldId id="263" r:id="rId11"/>
    <p:sldId id="265" r:id="rId12"/>
    <p:sldId id="264" r:id="rId13"/>
    <p:sldId id="266" r:id="rId14"/>
    <p:sldId id="267" r:id="rId15"/>
    <p:sldId id="268" r:id="rId16"/>
    <p:sldId id="269" r:id="rId17"/>
    <p:sldId id="270" r:id="rId18"/>
    <p:sldId id="272" r:id="rId19"/>
    <p:sldId id="273" r:id="rId20"/>
    <p:sldId id="274" r:id="rId21"/>
    <p:sldId id="275" r:id="rId22"/>
    <p:sldId id="276" r:id="rId23"/>
    <p:sldId id="279"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D60093"/>
    <a:srgbClr val="0000FF"/>
    <a:srgbClr val="868C34"/>
    <a:srgbClr val="336600"/>
    <a:srgbClr val="FF0066"/>
    <a:srgbClr val="CC9900"/>
    <a:srgbClr val="FF9900"/>
    <a:srgbClr val="008000"/>
    <a:srgbClr val="6600FF"/>
  </p:clrMru>
</p:presentationPr>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54" d="100"/>
          <a:sy n="54" d="100"/>
        </p:scale>
        <p:origin x="-84" y="-35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Book1"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lang="en-IN"/>
            </a:pPr>
            <a:r>
              <a:rPr lang="en-IN"/>
              <a:t>Mean Score of SJG</a:t>
            </a:r>
          </a:p>
        </c:rich>
      </c:tx>
      <c:layout/>
    </c:title>
    <c:plotArea>
      <c:layout>
        <c:manualLayout>
          <c:layoutTarget val="inner"/>
          <c:xMode val="edge"/>
          <c:yMode val="edge"/>
          <c:x val="0.10766430870666611"/>
          <c:y val="0.20647741164832928"/>
          <c:w val="0.88868039562610146"/>
          <c:h val="0.64029199427726813"/>
        </c:manualLayout>
      </c:layout>
      <c:barChart>
        <c:barDir val="col"/>
        <c:grouping val="clustered"/>
        <c:ser>
          <c:idx val="0"/>
          <c:order val="0"/>
          <c:val>
            <c:numRef>
              <c:f>Sheet1!$C$4:$E$4</c:f>
              <c:numCache>
                <c:formatCode>General</c:formatCode>
                <c:ptCount val="3"/>
                <c:pt idx="0">
                  <c:v>21.747999999999987</c:v>
                </c:pt>
                <c:pt idx="1">
                  <c:v>22.875</c:v>
                </c:pt>
                <c:pt idx="2">
                  <c:v>21.082999999999874</c:v>
                </c:pt>
              </c:numCache>
            </c:numRef>
          </c:val>
        </c:ser>
        <c:axId val="110138496"/>
        <c:axId val="82534784"/>
      </c:barChart>
      <c:catAx>
        <c:axId val="110138496"/>
        <c:scaling>
          <c:orientation val="minMax"/>
        </c:scaling>
        <c:axPos val="b"/>
        <c:title>
          <c:tx>
            <c:rich>
              <a:bodyPr/>
              <a:lstStyle/>
              <a:p>
                <a:pPr>
                  <a:defRPr lang="en-IN" sz="1100"/>
                </a:pPr>
                <a:r>
                  <a:rPr lang="en-IN" sz="1100" dirty="0" smtClean="0"/>
                  <a:t> Over all</a:t>
                </a:r>
                <a:r>
                  <a:rPr lang="en-IN" sz="1100" baseline="0" dirty="0" smtClean="0"/>
                  <a:t>                                      </a:t>
                </a:r>
                <a:r>
                  <a:rPr lang="en-IN" sz="1100" dirty="0" smtClean="0"/>
                  <a:t>                           Female                                                       		                                                                          Male       </a:t>
                </a:r>
                <a:endParaRPr lang="en-IN" sz="1100" dirty="0"/>
              </a:p>
            </c:rich>
          </c:tx>
          <c:layout>
            <c:manualLayout>
              <c:xMode val="edge"/>
              <c:yMode val="edge"/>
              <c:x val="0.22513264554284962"/>
              <c:y val="0.696842016853776"/>
            </c:manualLayout>
          </c:layout>
        </c:title>
        <c:tickLblPos val="nextTo"/>
        <c:txPr>
          <a:bodyPr/>
          <a:lstStyle/>
          <a:p>
            <a:pPr>
              <a:defRPr lang="en-IN"/>
            </a:pPr>
            <a:endParaRPr lang="en-US"/>
          </a:p>
        </c:txPr>
        <c:crossAx val="82534784"/>
        <c:crosses val="autoZero"/>
        <c:auto val="1"/>
        <c:lblAlgn val="ctr"/>
        <c:lblOffset val="100"/>
      </c:catAx>
      <c:valAx>
        <c:axId val="82534784"/>
        <c:scaling>
          <c:orientation val="minMax"/>
        </c:scaling>
        <c:axPos val="l"/>
        <c:majorGridlines/>
        <c:title>
          <c:tx>
            <c:rich>
              <a:bodyPr rot="-5400000" vert="horz"/>
              <a:lstStyle/>
              <a:p>
                <a:pPr>
                  <a:defRPr lang="en-IN"/>
                </a:pPr>
                <a:r>
                  <a:rPr lang="en-IN"/>
                  <a:t>Score</a:t>
                </a:r>
              </a:p>
            </c:rich>
          </c:tx>
          <c:layout/>
        </c:title>
        <c:numFmt formatCode="General" sourceLinked="1"/>
        <c:tickLblPos val="nextTo"/>
        <c:txPr>
          <a:bodyPr/>
          <a:lstStyle/>
          <a:p>
            <a:pPr>
              <a:defRPr lang="en-IN"/>
            </a:pPr>
            <a:endParaRPr lang="en-US"/>
          </a:p>
        </c:txPr>
        <c:crossAx val="110138496"/>
        <c:crosses val="autoZero"/>
        <c:crossBetween val="between"/>
      </c:valAx>
    </c:plotArea>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lang="en-IN" sz="2000"/>
            </a:pPr>
            <a:r>
              <a:rPr lang="en-IN" sz="2000"/>
              <a:t>Percentage</a:t>
            </a:r>
            <a:r>
              <a:rPr lang="en-IN" sz="2000" baseline="0"/>
              <a:t> of athletes in different levels of anxiety of SJG</a:t>
            </a:r>
            <a:endParaRPr lang="en-IN" sz="2000"/>
          </a:p>
        </c:rich>
      </c:tx>
      <c:layout/>
    </c:title>
    <c:view3D>
      <c:rotX val="30"/>
      <c:perspective val="30"/>
    </c:view3D>
    <c:plotArea>
      <c:layout/>
      <c:pie3DChart>
        <c:varyColors val="1"/>
        <c:ser>
          <c:idx val="0"/>
          <c:order val="0"/>
          <c:dLbls>
            <c:dLbl>
              <c:idx val="0"/>
              <c:layout>
                <c:manualLayout>
                  <c:x val="0.14062401574803138"/>
                  <c:y val="3.9387941090696994E-2"/>
                </c:manualLayout>
              </c:layout>
              <c:tx>
                <c:rich>
                  <a:bodyPr/>
                  <a:lstStyle/>
                  <a:p>
                    <a:r>
                      <a:rPr lang="en-US" sz="2000">
                        <a:latin typeface="Aharoni" pitchFamily="2" charset="-79"/>
                        <a:cs typeface="Aharoni" pitchFamily="2" charset="-79"/>
                      </a:rPr>
                      <a:t>Low-
0%</a:t>
                    </a:r>
                  </a:p>
                </c:rich>
              </c:tx>
              <c:showCatName val="1"/>
              <c:showPercent val="1"/>
            </c:dLbl>
            <c:dLbl>
              <c:idx val="1"/>
              <c:layout/>
              <c:tx>
                <c:rich>
                  <a:bodyPr/>
                  <a:lstStyle/>
                  <a:p>
                    <a:r>
                      <a:rPr lang="en-US" sz="2000">
                        <a:latin typeface="Aharoni" pitchFamily="2" charset="-79"/>
                        <a:cs typeface="Aharoni" pitchFamily="2" charset="-79"/>
                      </a:rPr>
                      <a:t>Average-
85%</a:t>
                    </a:r>
                  </a:p>
                </c:rich>
              </c:tx>
              <c:showCatName val="1"/>
              <c:showPercent val="1"/>
            </c:dLbl>
            <c:dLbl>
              <c:idx val="2"/>
              <c:layout/>
              <c:tx>
                <c:rich>
                  <a:bodyPr/>
                  <a:lstStyle/>
                  <a:p>
                    <a:r>
                      <a:rPr lang="en-US" sz="2000">
                        <a:latin typeface="Aharoni" pitchFamily="2" charset="-79"/>
                        <a:cs typeface="Aharoni" pitchFamily="2" charset="-79"/>
                      </a:rPr>
                      <a:t>High-
15%</a:t>
                    </a:r>
                  </a:p>
                </c:rich>
              </c:tx>
              <c:showCatName val="1"/>
              <c:showPercent val="1"/>
            </c:dLbl>
            <c:txPr>
              <a:bodyPr/>
              <a:lstStyle/>
              <a:p>
                <a:pPr>
                  <a:defRPr lang="en-IN" sz="2000">
                    <a:latin typeface="Aharoni" pitchFamily="2" charset="-79"/>
                    <a:cs typeface="Aharoni" pitchFamily="2" charset="-79"/>
                  </a:defRPr>
                </a:pPr>
                <a:endParaRPr lang="en-US"/>
              </a:p>
            </c:txPr>
            <c:showCatName val="1"/>
            <c:showPercent val="1"/>
            <c:showLeaderLines val="1"/>
          </c:dLbls>
          <c:val>
            <c:numRef>
              <c:f>Sheet1!$D$22:$F$22</c:f>
              <c:numCache>
                <c:formatCode>General</c:formatCode>
                <c:ptCount val="3"/>
                <c:pt idx="0">
                  <c:v>0</c:v>
                </c:pt>
                <c:pt idx="1">
                  <c:v>85</c:v>
                </c:pt>
                <c:pt idx="2">
                  <c:v>15</c:v>
                </c:pt>
              </c:numCache>
            </c:numRef>
          </c:val>
        </c:ser>
        <c:dLbls>
          <c:showCatName val="1"/>
          <c:showPercent val="1"/>
        </c:dLbls>
      </c:pie3DChart>
    </c:plotArea>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lang="en-IN"/>
            </a:pPr>
            <a:r>
              <a:rPr lang="en-IN" sz="1800" b="1" i="0" u="none" strike="noStrike" baseline="0"/>
              <a:t>Mean Score of MDG</a:t>
            </a:r>
            <a:endParaRPr lang="en-IN"/>
          </a:p>
        </c:rich>
      </c:tx>
      <c:layout>
        <c:manualLayout>
          <c:xMode val="edge"/>
          <c:yMode val="edge"/>
          <c:x val="0.48807245113708203"/>
          <c:y val="8.8584237459021054E-2"/>
        </c:manualLayout>
      </c:layout>
    </c:title>
    <c:plotArea>
      <c:layout/>
      <c:barChart>
        <c:barDir val="col"/>
        <c:grouping val="clustered"/>
        <c:ser>
          <c:idx val="0"/>
          <c:order val="0"/>
          <c:dLbls>
            <c:txPr>
              <a:bodyPr/>
              <a:lstStyle/>
              <a:p>
                <a:pPr>
                  <a:defRPr lang="en-IN"/>
                </a:pPr>
                <a:endParaRPr lang="en-US"/>
              </a:p>
            </c:txPr>
            <c:dLblPos val="outEnd"/>
            <c:showVal val="1"/>
          </c:dLbls>
          <c:val>
            <c:numRef>
              <c:f>Sheet1!$C$42:$E$42</c:f>
              <c:numCache>
                <c:formatCode>General</c:formatCode>
                <c:ptCount val="3"/>
                <c:pt idx="0">
                  <c:v>23</c:v>
                </c:pt>
                <c:pt idx="1">
                  <c:v>25</c:v>
                </c:pt>
                <c:pt idx="2">
                  <c:v>22</c:v>
                </c:pt>
              </c:numCache>
            </c:numRef>
          </c:val>
        </c:ser>
        <c:dLbls>
          <c:showVal val="1"/>
        </c:dLbls>
        <c:axId val="83664256"/>
        <c:axId val="90367104"/>
      </c:barChart>
      <c:catAx>
        <c:axId val="83664256"/>
        <c:scaling>
          <c:orientation val="minMax"/>
        </c:scaling>
        <c:axPos val="b"/>
        <c:tickLblPos val="nextTo"/>
        <c:txPr>
          <a:bodyPr/>
          <a:lstStyle/>
          <a:p>
            <a:pPr>
              <a:defRPr lang="en-IN"/>
            </a:pPr>
            <a:endParaRPr lang="en-US"/>
          </a:p>
        </c:txPr>
        <c:crossAx val="90367104"/>
        <c:crosses val="autoZero"/>
        <c:auto val="1"/>
        <c:lblAlgn val="ctr"/>
        <c:lblOffset val="100"/>
      </c:catAx>
      <c:valAx>
        <c:axId val="90367104"/>
        <c:scaling>
          <c:orientation val="minMax"/>
        </c:scaling>
        <c:axPos val="l"/>
        <c:majorGridlines/>
        <c:title>
          <c:tx>
            <c:rich>
              <a:bodyPr rot="-5400000" vert="horz"/>
              <a:lstStyle/>
              <a:p>
                <a:pPr>
                  <a:defRPr lang="en-IN"/>
                </a:pPr>
                <a:r>
                  <a:rPr lang="en-IN"/>
                  <a:t>Score</a:t>
                </a:r>
              </a:p>
            </c:rich>
          </c:tx>
          <c:layout/>
        </c:title>
        <c:numFmt formatCode="General" sourceLinked="1"/>
        <c:tickLblPos val="nextTo"/>
        <c:txPr>
          <a:bodyPr/>
          <a:lstStyle/>
          <a:p>
            <a:pPr>
              <a:defRPr lang="en-IN"/>
            </a:pPr>
            <a:endParaRPr lang="en-US"/>
          </a:p>
        </c:txPr>
        <c:crossAx val="83664256"/>
        <c:crosses val="autoZero"/>
        <c:crossBetween val="between"/>
      </c:valAx>
    </c:plotArea>
    <c:plotVisOnly val="1"/>
  </c:chart>
  <c:externalData r:id="rId1"/>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lang="en-IN" sz="1400" b="1" i="0" u="none" strike="noStrike" kern="1200" baseline="0">
                <a:solidFill>
                  <a:sysClr val="windowText" lastClr="000000"/>
                </a:solidFill>
                <a:latin typeface="+mn-lt"/>
                <a:ea typeface="+mn-ea"/>
                <a:cs typeface="+mn-cs"/>
              </a:defRPr>
            </a:pPr>
            <a:r>
              <a:rPr lang="en-IN" sz="1400" b="1" i="0" baseline="0">
                <a:latin typeface="Andalus" pitchFamily="18" charset="-78"/>
                <a:cs typeface="Andalus" pitchFamily="18" charset="-78"/>
              </a:rPr>
              <a:t>Percentage of athletes in different levels of anxiety of MDG</a:t>
            </a:r>
          </a:p>
          <a:p>
            <a:pPr marL="0" marR="0" indent="0" algn="ctr" defTabSz="914400" rtl="0" eaLnBrk="1" fontAlgn="auto" latinLnBrk="0" hangingPunct="1">
              <a:lnSpc>
                <a:spcPct val="100000"/>
              </a:lnSpc>
              <a:spcBef>
                <a:spcPts val="0"/>
              </a:spcBef>
              <a:spcAft>
                <a:spcPts val="0"/>
              </a:spcAft>
              <a:buClrTx/>
              <a:buSzTx/>
              <a:buFontTx/>
              <a:buNone/>
              <a:tabLst/>
              <a:defRPr lang="en-IN" sz="1400" b="1" i="0" u="none" strike="noStrike" kern="1200" baseline="0">
                <a:solidFill>
                  <a:sysClr val="windowText" lastClr="000000"/>
                </a:solidFill>
                <a:latin typeface="+mn-lt"/>
                <a:ea typeface="+mn-ea"/>
                <a:cs typeface="+mn-cs"/>
              </a:defRPr>
            </a:pPr>
            <a:endParaRPr lang="en-IN" sz="1400"/>
          </a:p>
        </c:rich>
      </c:tx>
      <c:layout/>
    </c:title>
    <c:view3D>
      <c:rotX val="30"/>
      <c:perspective val="30"/>
    </c:view3D>
    <c:plotArea>
      <c:layout/>
      <c:pie3DChart>
        <c:varyColors val="1"/>
        <c:ser>
          <c:idx val="0"/>
          <c:order val="0"/>
          <c:dLbls>
            <c:dLbl>
              <c:idx val="0"/>
              <c:layout>
                <c:manualLayout>
                  <c:x val="5.6596237970254024E-2"/>
                  <c:y val="-1.3035505978419367E-2"/>
                </c:manualLayout>
              </c:layout>
              <c:tx>
                <c:rich>
                  <a:bodyPr/>
                  <a:lstStyle/>
                  <a:p>
                    <a:r>
                      <a:rPr lang="en-US" sz="2000" b="1"/>
                      <a:t>Low-
0%</a:t>
                    </a:r>
                  </a:p>
                </c:rich>
              </c:tx>
              <c:showCatName val="1"/>
              <c:showPercent val="1"/>
            </c:dLbl>
            <c:dLbl>
              <c:idx val="1"/>
              <c:layout/>
              <c:tx>
                <c:rich>
                  <a:bodyPr/>
                  <a:lstStyle/>
                  <a:p>
                    <a:r>
                      <a:rPr lang="en-US" sz="2000" b="1"/>
                      <a:t>Average-
67%</a:t>
                    </a:r>
                  </a:p>
                </c:rich>
              </c:tx>
              <c:showCatName val="1"/>
              <c:showPercent val="1"/>
            </c:dLbl>
            <c:dLbl>
              <c:idx val="3"/>
              <c:layout/>
              <c:tx>
                <c:rich>
                  <a:bodyPr/>
                  <a:lstStyle/>
                  <a:p>
                    <a:r>
                      <a:rPr lang="en-US" sz="2000" b="1"/>
                      <a:t>High-
33%</a:t>
                    </a:r>
                  </a:p>
                </c:rich>
              </c:tx>
              <c:showCatName val="1"/>
              <c:showPercent val="1"/>
            </c:dLbl>
            <c:txPr>
              <a:bodyPr/>
              <a:lstStyle/>
              <a:p>
                <a:pPr>
                  <a:defRPr lang="en-IN" sz="2000" b="1"/>
                </a:pPr>
                <a:endParaRPr lang="en-US"/>
              </a:p>
            </c:txPr>
            <c:showCatName val="1"/>
            <c:showPercent val="1"/>
            <c:showLeaderLines val="1"/>
          </c:dLbls>
          <c:val>
            <c:numRef>
              <c:f>Sheet1!$D$57:$G$57</c:f>
              <c:numCache>
                <c:formatCode>General</c:formatCode>
                <c:ptCount val="4"/>
                <c:pt idx="0">
                  <c:v>0</c:v>
                </c:pt>
                <c:pt idx="1">
                  <c:v>66</c:v>
                </c:pt>
                <c:pt idx="3">
                  <c:v>33</c:v>
                </c:pt>
              </c:numCache>
            </c:numRef>
          </c:val>
        </c:ser>
        <c:dLbls>
          <c:showCatName val="1"/>
          <c:showPercent val="1"/>
        </c:dLbls>
      </c:pie3DChart>
    </c:plotArea>
    <c:plotVisOnly val="1"/>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lang="en-IN" sz="1800" b="1" i="0" u="none" strike="noStrike" kern="1200" baseline="0">
                <a:solidFill>
                  <a:sysClr val="windowText" lastClr="000000"/>
                </a:solidFill>
                <a:latin typeface="+mn-lt"/>
                <a:ea typeface="+mn-ea"/>
                <a:cs typeface="+mn-cs"/>
              </a:defRPr>
            </a:pPr>
            <a:r>
              <a:rPr lang="en-IN" sz="1800" b="1" i="0" baseline="0"/>
              <a:t>Mean Score of LDG</a:t>
            </a:r>
            <a:endParaRPr lang="en-IN"/>
          </a:p>
          <a:p>
            <a:pPr marL="0" marR="0" indent="0" algn="ctr" defTabSz="914400" rtl="0" eaLnBrk="1" fontAlgn="auto" latinLnBrk="0" hangingPunct="1">
              <a:lnSpc>
                <a:spcPct val="100000"/>
              </a:lnSpc>
              <a:spcBef>
                <a:spcPts val="0"/>
              </a:spcBef>
              <a:spcAft>
                <a:spcPts val="0"/>
              </a:spcAft>
              <a:buClrTx/>
              <a:buSzTx/>
              <a:buFontTx/>
              <a:buNone/>
              <a:tabLst/>
              <a:defRPr lang="en-IN" sz="1800" b="1" i="0" u="none" strike="noStrike" kern="1200" baseline="0">
                <a:solidFill>
                  <a:sysClr val="windowText" lastClr="000000"/>
                </a:solidFill>
                <a:latin typeface="+mn-lt"/>
                <a:ea typeface="+mn-ea"/>
                <a:cs typeface="+mn-cs"/>
              </a:defRPr>
            </a:pPr>
            <a:endParaRPr lang="en-IN"/>
          </a:p>
        </c:rich>
      </c:tx>
      <c:layout>
        <c:manualLayout>
          <c:xMode val="edge"/>
          <c:yMode val="edge"/>
          <c:x val="0.54380623366817404"/>
          <c:y val="0"/>
        </c:manualLayout>
      </c:layout>
    </c:title>
    <c:plotArea>
      <c:layout>
        <c:manualLayout>
          <c:layoutTarget val="inner"/>
          <c:xMode val="edge"/>
          <c:yMode val="edge"/>
          <c:x val="0.12780796150481188"/>
          <c:y val="0.14509344464472188"/>
          <c:w val="0.72026290463691856"/>
          <c:h val="0.55476362141479363"/>
        </c:manualLayout>
      </c:layout>
      <c:barChart>
        <c:barDir val="col"/>
        <c:grouping val="clustered"/>
        <c:ser>
          <c:idx val="0"/>
          <c:order val="0"/>
          <c:val>
            <c:numRef>
              <c:f>Sheet1!$D$70:$F$70</c:f>
              <c:numCache>
                <c:formatCode>General</c:formatCode>
                <c:ptCount val="3"/>
                <c:pt idx="0">
                  <c:v>16.95</c:v>
                </c:pt>
                <c:pt idx="1">
                  <c:v>17.87</c:v>
                </c:pt>
                <c:pt idx="2">
                  <c:v>16.329999999999988</c:v>
                </c:pt>
              </c:numCache>
            </c:numRef>
          </c:val>
        </c:ser>
        <c:axId val="103568896"/>
        <c:axId val="103570816"/>
      </c:barChart>
      <c:catAx>
        <c:axId val="103568896"/>
        <c:scaling>
          <c:orientation val="minMax"/>
        </c:scaling>
        <c:axPos val="b"/>
        <c:title>
          <c:tx>
            <c:rich>
              <a:bodyPr/>
              <a:lstStyle/>
              <a:p>
                <a:pPr>
                  <a:defRPr lang="en-IN"/>
                </a:pPr>
                <a:r>
                  <a:rPr lang="en-IN" dirty="0"/>
                  <a:t>          </a:t>
                </a:r>
                <a:r>
                  <a:rPr lang="en-IN" sz="1600" dirty="0"/>
                  <a:t>  Over all                      </a:t>
                </a:r>
                <a:r>
                  <a:rPr lang="en-IN" sz="1600" dirty="0" smtClean="0"/>
                  <a:t>  </a:t>
                </a:r>
                <a:r>
                  <a:rPr lang="en-IN" sz="1600" dirty="0"/>
                  <a:t>Female</a:t>
                </a:r>
                <a:r>
                  <a:rPr lang="en-IN" sz="1600" baseline="0" dirty="0"/>
                  <a:t>                     </a:t>
                </a:r>
                <a:r>
                  <a:rPr lang="en-IN" sz="1600" baseline="0" dirty="0" smtClean="0"/>
                  <a:t>  </a:t>
                </a:r>
                <a:r>
                  <a:rPr lang="en-IN" sz="1600" baseline="0" dirty="0"/>
                  <a:t>Male</a:t>
                </a:r>
                <a:r>
                  <a:rPr lang="en-IN" sz="1600" dirty="0"/>
                  <a:t> </a:t>
                </a:r>
              </a:p>
              <a:p>
                <a:pPr>
                  <a:defRPr lang="en-IN"/>
                </a:pPr>
                <a:endParaRPr lang="en-IN" dirty="0"/>
              </a:p>
              <a:p>
                <a:pPr>
                  <a:defRPr lang="en-IN"/>
                </a:pPr>
                <a:endParaRPr lang="en-IN" dirty="0"/>
              </a:p>
            </c:rich>
          </c:tx>
          <c:layout>
            <c:manualLayout>
              <c:xMode val="edge"/>
              <c:yMode val="edge"/>
              <c:x val="0.14880614635257824"/>
              <c:y val="0.47576246013927154"/>
            </c:manualLayout>
          </c:layout>
        </c:title>
        <c:tickLblPos val="nextTo"/>
        <c:txPr>
          <a:bodyPr/>
          <a:lstStyle/>
          <a:p>
            <a:pPr>
              <a:defRPr lang="en-IN"/>
            </a:pPr>
            <a:endParaRPr lang="en-US"/>
          </a:p>
        </c:txPr>
        <c:crossAx val="103570816"/>
        <c:crosses val="autoZero"/>
        <c:auto val="1"/>
        <c:lblAlgn val="ctr"/>
        <c:lblOffset val="100"/>
      </c:catAx>
      <c:valAx>
        <c:axId val="103570816"/>
        <c:scaling>
          <c:orientation val="minMax"/>
        </c:scaling>
        <c:axPos val="l"/>
        <c:majorGridlines/>
        <c:title>
          <c:tx>
            <c:rich>
              <a:bodyPr rot="-5400000" vert="horz"/>
              <a:lstStyle/>
              <a:p>
                <a:pPr>
                  <a:defRPr lang="en-IN"/>
                </a:pPr>
                <a:r>
                  <a:rPr lang="en-IN"/>
                  <a:t>Score</a:t>
                </a:r>
              </a:p>
            </c:rich>
          </c:tx>
          <c:layout/>
        </c:title>
        <c:numFmt formatCode="General" sourceLinked="1"/>
        <c:tickLblPos val="nextTo"/>
        <c:txPr>
          <a:bodyPr/>
          <a:lstStyle/>
          <a:p>
            <a:pPr>
              <a:defRPr lang="en-IN"/>
            </a:pPr>
            <a:endParaRPr lang="en-US"/>
          </a:p>
        </c:txPr>
        <c:crossAx val="103568896"/>
        <c:crosses val="autoZero"/>
        <c:crossBetween val="between"/>
      </c:valAx>
    </c:plotArea>
    <c:plotVisOnly val="1"/>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lang="en-IN"/>
            </a:pPr>
            <a:r>
              <a:rPr lang="en-IN" sz="1200" b="1" i="0" u="none" strike="noStrike" baseline="0">
                <a:latin typeface="Andalus" pitchFamily="18" charset="-78"/>
                <a:cs typeface="Andalus" pitchFamily="18" charset="-78"/>
              </a:rPr>
              <a:t>Percentage of athletes in different levels of anxiety of LDG</a:t>
            </a:r>
            <a:endParaRPr lang="en-IN" sz="1200">
              <a:latin typeface="Andalus" pitchFamily="18" charset="-78"/>
              <a:cs typeface="Andalus" pitchFamily="18" charset="-78"/>
            </a:endParaRPr>
          </a:p>
        </c:rich>
      </c:tx>
      <c:layout/>
    </c:title>
    <c:view3D>
      <c:rotX val="30"/>
      <c:perspective val="30"/>
    </c:view3D>
    <c:plotArea>
      <c:layout>
        <c:manualLayout>
          <c:layoutTarget val="inner"/>
          <c:xMode val="edge"/>
          <c:yMode val="edge"/>
          <c:x val="0.14524903581892926"/>
          <c:y val="0.33750255176436345"/>
          <c:w val="0.82298646395330155"/>
          <c:h val="0.66249744823563761"/>
        </c:manualLayout>
      </c:layout>
      <c:pie3DChart>
        <c:varyColors val="1"/>
        <c:ser>
          <c:idx val="0"/>
          <c:order val="0"/>
          <c:dLbls>
            <c:dLbl>
              <c:idx val="0"/>
              <c:layout/>
              <c:tx>
                <c:rich>
                  <a:bodyPr/>
                  <a:lstStyle/>
                  <a:p>
                    <a:r>
                      <a:rPr lang="en-US" sz="2400" b="1"/>
                      <a:t>High-
50%</a:t>
                    </a:r>
                  </a:p>
                </c:rich>
              </c:tx>
              <c:showCatName val="1"/>
              <c:showPercent val="1"/>
            </c:dLbl>
            <c:dLbl>
              <c:idx val="1"/>
              <c:layout/>
              <c:tx>
                <c:rich>
                  <a:bodyPr/>
                  <a:lstStyle/>
                  <a:p>
                    <a:r>
                      <a:rPr lang="en-US" sz="2400" b="1"/>
                      <a:t>Average-
50%</a:t>
                    </a:r>
                  </a:p>
                </c:rich>
              </c:tx>
              <c:showCatName val="1"/>
              <c:showPercent val="1"/>
            </c:dLbl>
            <c:dLbl>
              <c:idx val="2"/>
              <c:layout>
                <c:manualLayout>
                  <c:x val="0.25855191660155374"/>
                  <c:y val="7.5992636337124636E-2"/>
                </c:manualLayout>
              </c:layout>
              <c:tx>
                <c:rich>
                  <a:bodyPr/>
                  <a:lstStyle/>
                  <a:p>
                    <a:r>
                      <a:rPr lang="en-US" sz="2400" b="1"/>
                      <a:t>Low-
0%</a:t>
                    </a:r>
                  </a:p>
                </c:rich>
              </c:tx>
              <c:showCatName val="1"/>
              <c:showPercent val="1"/>
            </c:dLbl>
            <c:txPr>
              <a:bodyPr/>
              <a:lstStyle/>
              <a:p>
                <a:pPr>
                  <a:defRPr lang="en-IN" sz="2400" b="1"/>
                </a:pPr>
                <a:endParaRPr lang="en-US"/>
              </a:p>
            </c:txPr>
            <c:showCatName val="1"/>
            <c:showPercent val="1"/>
            <c:showLeaderLines val="1"/>
          </c:dLbls>
          <c:val>
            <c:numRef>
              <c:f>Sheet1!$D$86:$F$86</c:f>
              <c:numCache>
                <c:formatCode>General</c:formatCode>
                <c:ptCount val="3"/>
                <c:pt idx="0">
                  <c:v>10</c:v>
                </c:pt>
                <c:pt idx="1">
                  <c:v>10</c:v>
                </c:pt>
                <c:pt idx="2">
                  <c:v>0</c:v>
                </c:pt>
              </c:numCache>
            </c:numRef>
          </c:val>
        </c:ser>
        <c:dLbls>
          <c:showCatName val="1"/>
          <c:showPercent val="1"/>
        </c:dLbls>
      </c:pie3DChart>
    </c:plotArea>
    <c:plotVisOnly val="1"/>
  </c:chart>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lang="en-IN"/>
            </a:pPr>
            <a:r>
              <a:rPr lang="en-IN" sz="1400" b="1" i="0" baseline="0">
                <a:latin typeface="+mj-lt"/>
              </a:rPr>
              <a:t>Percentage of athletes in different levels of anxiety for all three Groups</a:t>
            </a:r>
            <a:endParaRPr lang="en-IN" sz="1400">
              <a:latin typeface="+mj-lt"/>
            </a:endParaRPr>
          </a:p>
          <a:p>
            <a:pPr>
              <a:defRPr lang="en-IN"/>
            </a:pPr>
            <a:endParaRPr lang="en-IN" sz="1800" b="1" i="0" baseline="0"/>
          </a:p>
          <a:p>
            <a:pPr>
              <a:defRPr lang="en-IN"/>
            </a:pPr>
            <a:endParaRPr lang="en-IN"/>
          </a:p>
        </c:rich>
      </c:tx>
      <c:layout>
        <c:manualLayout>
          <c:xMode val="edge"/>
          <c:yMode val="edge"/>
          <c:x val="7.8465223097112874E-2"/>
          <c:y val="0"/>
        </c:manualLayout>
      </c:layout>
    </c:title>
    <c:plotArea>
      <c:layout>
        <c:manualLayout>
          <c:layoutTarget val="inner"/>
          <c:xMode val="edge"/>
          <c:yMode val="edge"/>
          <c:x val="0.34928455443881407"/>
          <c:y val="0.11440944881889757"/>
          <c:w val="0.31063803577927745"/>
          <c:h val="0.80895888013998263"/>
        </c:manualLayout>
      </c:layout>
      <c:doughnutChart>
        <c:varyColors val="1"/>
        <c:ser>
          <c:idx val="0"/>
          <c:order val="0"/>
          <c:dLbls>
            <c:dLbl>
              <c:idx val="0"/>
              <c:layout/>
              <c:tx>
                <c:rich>
                  <a:bodyPr/>
                  <a:lstStyle/>
                  <a:p>
                    <a:r>
                      <a:rPr lang="en-IN" sz="1100" b="1"/>
                      <a:t>Low-
18%</a:t>
                    </a:r>
                  </a:p>
                </c:rich>
              </c:tx>
              <c:showCatName val="1"/>
              <c:showPercent val="1"/>
            </c:dLbl>
            <c:dLbl>
              <c:idx val="1"/>
              <c:layout/>
              <c:tx>
                <c:rich>
                  <a:bodyPr/>
                  <a:lstStyle/>
                  <a:p>
                    <a:r>
                      <a:rPr lang="en-IN" sz="1100" b="1"/>
                      <a:t>Average-
67%</a:t>
                    </a:r>
                  </a:p>
                </c:rich>
              </c:tx>
              <c:showCatName val="1"/>
              <c:showPercent val="1"/>
            </c:dLbl>
            <c:dLbl>
              <c:idx val="2"/>
              <c:layout/>
              <c:tx>
                <c:rich>
                  <a:bodyPr/>
                  <a:lstStyle/>
                  <a:p>
                    <a:r>
                      <a:rPr lang="en-IN" sz="1100" b="1"/>
                      <a:t>High-
15%</a:t>
                    </a:r>
                  </a:p>
                </c:rich>
              </c:tx>
              <c:showCatName val="1"/>
              <c:showPercent val="1"/>
            </c:dLbl>
            <c:txPr>
              <a:bodyPr/>
              <a:lstStyle/>
              <a:p>
                <a:pPr>
                  <a:defRPr lang="en-IN" sz="1100" b="1"/>
                </a:pPr>
                <a:endParaRPr lang="en-US"/>
              </a:p>
            </c:txPr>
            <c:showCatName val="1"/>
            <c:showPercent val="1"/>
            <c:showLeaderLines val="1"/>
          </c:dLbls>
          <c:val>
            <c:numRef>
              <c:f>Sheet1!$D$105:$F$105</c:f>
              <c:numCache>
                <c:formatCode>General</c:formatCode>
                <c:ptCount val="3"/>
                <c:pt idx="0">
                  <c:v>10</c:v>
                </c:pt>
                <c:pt idx="1">
                  <c:v>37</c:v>
                </c:pt>
                <c:pt idx="2">
                  <c:v>8</c:v>
                </c:pt>
              </c:numCache>
            </c:numRef>
          </c:val>
        </c:ser>
        <c:dLbls>
          <c:showCatName val="1"/>
          <c:showPercent val="1"/>
        </c:dLbls>
        <c:firstSliceAng val="0"/>
        <c:holeSize val="50"/>
      </c:doughnutChart>
    </c:plotArea>
    <c:plotVisOnly val="1"/>
  </c:chart>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lang="en-IN"/>
            </a:pPr>
            <a:r>
              <a:rPr lang="en-US" sz="1200"/>
              <a:t>Male &amp; Female comparison of three groups</a:t>
            </a:r>
          </a:p>
        </c:rich>
      </c:tx>
      <c:layout/>
    </c:title>
    <c:plotArea>
      <c:layout/>
      <c:barChart>
        <c:barDir val="col"/>
        <c:grouping val="stacked"/>
        <c:ser>
          <c:idx val="0"/>
          <c:order val="0"/>
          <c:dLbls>
            <c:dLbl>
              <c:idx val="0"/>
              <c:layout/>
              <c:tx>
                <c:rich>
                  <a:bodyPr/>
                  <a:lstStyle/>
                  <a:p>
                    <a:r>
                      <a:rPr lang="en-US" sz="1100" b="1"/>
                      <a:t>Female-22.875</a:t>
                    </a:r>
                  </a:p>
                </c:rich>
              </c:tx>
              <c:dLblPos val="ctr"/>
              <c:showVal val="1"/>
            </c:dLbl>
            <c:dLbl>
              <c:idx val="1"/>
              <c:layout/>
              <c:tx>
                <c:rich>
                  <a:bodyPr/>
                  <a:lstStyle/>
                  <a:p>
                    <a:r>
                      <a:rPr lang="en-US" sz="1100" b="1"/>
                      <a:t>Female-25</a:t>
                    </a:r>
                  </a:p>
                </c:rich>
              </c:tx>
              <c:dLblPos val="ctr"/>
              <c:showVal val="1"/>
            </c:dLbl>
            <c:dLbl>
              <c:idx val="2"/>
              <c:layout/>
              <c:tx>
                <c:rich>
                  <a:bodyPr/>
                  <a:lstStyle/>
                  <a:p>
                    <a:r>
                      <a:rPr lang="en-US" sz="1100" b="1"/>
                      <a:t>Female-17.875</a:t>
                    </a:r>
                  </a:p>
                </c:rich>
              </c:tx>
              <c:dLblPos val="ctr"/>
              <c:showVal val="1"/>
            </c:dLbl>
            <c:txPr>
              <a:bodyPr/>
              <a:lstStyle/>
              <a:p>
                <a:pPr>
                  <a:defRPr lang="en-IN" sz="1100" b="1"/>
                </a:pPr>
                <a:endParaRPr lang="en-US"/>
              </a:p>
            </c:txPr>
            <c:dLblPos val="ctr"/>
            <c:showVal val="1"/>
          </c:dLbls>
          <c:val>
            <c:numRef>
              <c:f>Sheet1!$D$143:$F$143</c:f>
              <c:numCache>
                <c:formatCode>General</c:formatCode>
                <c:ptCount val="3"/>
                <c:pt idx="0">
                  <c:v>22.875</c:v>
                </c:pt>
                <c:pt idx="1">
                  <c:v>25</c:v>
                </c:pt>
                <c:pt idx="2">
                  <c:v>17.875</c:v>
                </c:pt>
              </c:numCache>
            </c:numRef>
          </c:val>
        </c:ser>
        <c:ser>
          <c:idx val="1"/>
          <c:order val="1"/>
          <c:dLbls>
            <c:dLbl>
              <c:idx val="0"/>
              <c:layout/>
              <c:tx>
                <c:rich>
                  <a:bodyPr/>
                  <a:lstStyle/>
                  <a:p>
                    <a:r>
                      <a:rPr lang="en-US" sz="1100" b="1"/>
                      <a:t>Male-21.083</a:t>
                    </a:r>
                  </a:p>
                </c:rich>
              </c:tx>
              <c:dLblPos val="ctr"/>
              <c:showVal val="1"/>
            </c:dLbl>
            <c:dLbl>
              <c:idx val="1"/>
              <c:layout/>
              <c:tx>
                <c:rich>
                  <a:bodyPr/>
                  <a:lstStyle/>
                  <a:p>
                    <a:r>
                      <a:rPr lang="en-US" sz="1100" b="1"/>
                      <a:t>Male-22</a:t>
                    </a:r>
                  </a:p>
                </c:rich>
              </c:tx>
              <c:dLblPos val="ctr"/>
              <c:showVal val="1"/>
            </c:dLbl>
            <c:dLbl>
              <c:idx val="2"/>
              <c:layout/>
              <c:tx>
                <c:rich>
                  <a:bodyPr/>
                  <a:lstStyle/>
                  <a:p>
                    <a:r>
                      <a:rPr lang="en-US" sz="1100" b="1"/>
                      <a:t>Male- 16.33</a:t>
                    </a:r>
                  </a:p>
                </c:rich>
              </c:tx>
              <c:dLblPos val="ctr"/>
              <c:showVal val="1"/>
            </c:dLbl>
            <c:txPr>
              <a:bodyPr/>
              <a:lstStyle/>
              <a:p>
                <a:pPr>
                  <a:defRPr lang="en-IN" sz="1100" b="1"/>
                </a:pPr>
                <a:endParaRPr lang="en-US"/>
              </a:p>
            </c:txPr>
            <c:dLblPos val="ctr"/>
            <c:showVal val="1"/>
          </c:dLbls>
          <c:val>
            <c:numRef>
              <c:f>Sheet1!$D$144:$F$144</c:f>
              <c:numCache>
                <c:formatCode>General</c:formatCode>
                <c:ptCount val="3"/>
                <c:pt idx="0">
                  <c:v>21.082999999999871</c:v>
                </c:pt>
                <c:pt idx="1">
                  <c:v>22</c:v>
                </c:pt>
                <c:pt idx="2">
                  <c:v>16.329999999999988</c:v>
                </c:pt>
              </c:numCache>
            </c:numRef>
          </c:val>
        </c:ser>
        <c:dLbls>
          <c:showVal val="1"/>
        </c:dLbls>
        <c:gapWidth val="95"/>
        <c:overlap val="100"/>
        <c:axId val="104075264"/>
        <c:axId val="104077184"/>
      </c:barChart>
      <c:catAx>
        <c:axId val="104075264"/>
        <c:scaling>
          <c:orientation val="minMax"/>
        </c:scaling>
        <c:axPos val="b"/>
        <c:title>
          <c:tx>
            <c:rich>
              <a:bodyPr/>
              <a:lstStyle/>
              <a:p>
                <a:pPr>
                  <a:defRPr lang="en-IN" sz="1800"/>
                </a:pPr>
                <a:r>
                  <a:rPr lang="en-IN" sz="1800"/>
                  <a:t>1=SJG               2=MDG                   3-LDG</a:t>
                </a:r>
              </a:p>
            </c:rich>
          </c:tx>
          <c:layout/>
        </c:title>
        <c:majorTickMark val="none"/>
        <c:tickLblPos val="nextTo"/>
        <c:txPr>
          <a:bodyPr/>
          <a:lstStyle/>
          <a:p>
            <a:pPr>
              <a:defRPr lang="en-IN"/>
            </a:pPr>
            <a:endParaRPr lang="en-US"/>
          </a:p>
        </c:txPr>
        <c:crossAx val="104077184"/>
        <c:crosses val="autoZero"/>
        <c:auto val="1"/>
        <c:lblAlgn val="ctr"/>
        <c:lblOffset val="100"/>
      </c:catAx>
      <c:valAx>
        <c:axId val="104077184"/>
        <c:scaling>
          <c:orientation val="minMax"/>
        </c:scaling>
        <c:delete val="1"/>
        <c:axPos val="l"/>
        <c:majorGridlines/>
        <c:minorGridlines/>
        <c:numFmt formatCode="General" sourceLinked="1"/>
        <c:majorTickMark val="none"/>
        <c:tickLblPos val="nextTo"/>
        <c:crossAx val="104075264"/>
        <c:crosses val="autoZero"/>
        <c:crossBetween val="between"/>
      </c:valAx>
    </c:plotArea>
    <c:plotVisOnly val="1"/>
  </c:chart>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lang="en-IN"/>
            </a:pPr>
            <a:r>
              <a:rPr lang="en-IN"/>
              <a:t>Year of participations</a:t>
            </a:r>
          </a:p>
        </c:rich>
      </c:tx>
      <c:layout/>
    </c:title>
    <c:view3D>
      <c:rAngAx val="1"/>
    </c:view3D>
    <c:plotArea>
      <c:layout/>
      <c:bar3DChart>
        <c:barDir val="bar"/>
        <c:grouping val="clustered"/>
        <c:ser>
          <c:idx val="0"/>
          <c:order val="0"/>
          <c:dLbls>
            <c:txPr>
              <a:bodyPr/>
              <a:lstStyle/>
              <a:p>
                <a:pPr>
                  <a:defRPr lang="en-IN"/>
                </a:pPr>
                <a:endParaRPr lang="en-US"/>
              </a:p>
            </c:txPr>
            <c:showVal val="1"/>
          </c:dLbls>
          <c:val>
            <c:numRef>
              <c:f>Sheet1!$C$174:$E$174</c:f>
              <c:numCache>
                <c:formatCode>General</c:formatCode>
                <c:ptCount val="3"/>
                <c:pt idx="0">
                  <c:v>8</c:v>
                </c:pt>
                <c:pt idx="1">
                  <c:v>7</c:v>
                </c:pt>
                <c:pt idx="2">
                  <c:v>5</c:v>
                </c:pt>
              </c:numCache>
            </c:numRef>
          </c:val>
        </c:ser>
        <c:ser>
          <c:idx val="1"/>
          <c:order val="1"/>
          <c:dLbls>
            <c:txPr>
              <a:bodyPr/>
              <a:lstStyle/>
              <a:p>
                <a:pPr>
                  <a:defRPr lang="en-IN"/>
                </a:pPr>
                <a:endParaRPr lang="en-US"/>
              </a:p>
            </c:txPr>
            <c:showVal val="1"/>
          </c:dLbls>
          <c:val>
            <c:numRef>
              <c:f>Sheet1!$C$175:$E$175</c:f>
              <c:numCache>
                <c:formatCode>General</c:formatCode>
                <c:ptCount val="3"/>
                <c:pt idx="0">
                  <c:v>7</c:v>
                </c:pt>
                <c:pt idx="1">
                  <c:v>5</c:v>
                </c:pt>
                <c:pt idx="2">
                  <c:v>3</c:v>
                </c:pt>
              </c:numCache>
            </c:numRef>
          </c:val>
        </c:ser>
        <c:ser>
          <c:idx val="2"/>
          <c:order val="2"/>
          <c:dLbls>
            <c:txPr>
              <a:bodyPr/>
              <a:lstStyle/>
              <a:p>
                <a:pPr>
                  <a:defRPr lang="en-IN"/>
                </a:pPr>
                <a:endParaRPr lang="en-US"/>
              </a:p>
            </c:txPr>
            <c:showVal val="1"/>
          </c:dLbls>
          <c:val>
            <c:numRef>
              <c:f>Sheet1!$C$176:$E$176</c:f>
              <c:numCache>
                <c:formatCode>General</c:formatCode>
                <c:ptCount val="3"/>
                <c:pt idx="0">
                  <c:v>5</c:v>
                </c:pt>
                <c:pt idx="1">
                  <c:v>5</c:v>
                </c:pt>
                <c:pt idx="2">
                  <c:v>10</c:v>
                </c:pt>
              </c:numCache>
            </c:numRef>
          </c:val>
        </c:ser>
        <c:dLbls>
          <c:showVal val="1"/>
        </c:dLbls>
        <c:shape val="box"/>
        <c:axId val="104216064"/>
        <c:axId val="104217984"/>
        <c:axId val="0"/>
      </c:bar3DChart>
      <c:catAx>
        <c:axId val="104216064"/>
        <c:scaling>
          <c:orientation val="minMax"/>
        </c:scaling>
        <c:axPos val="l"/>
        <c:title>
          <c:tx>
            <c:rich>
              <a:bodyPr rot="0" vert="horz"/>
              <a:lstStyle/>
              <a:p>
                <a:pPr>
                  <a:defRPr lang="en-IN"/>
                </a:pPr>
                <a:r>
                  <a:rPr lang="en-US"/>
                  <a:t>1=SJG</a:t>
                </a:r>
              </a:p>
              <a:p>
                <a:pPr>
                  <a:defRPr lang="en-IN"/>
                </a:pPr>
                <a:r>
                  <a:rPr lang="en-US"/>
                  <a:t>2=MDG</a:t>
                </a:r>
              </a:p>
              <a:p>
                <a:pPr>
                  <a:defRPr lang="en-IN"/>
                </a:pPr>
                <a:r>
                  <a:rPr lang="en-US"/>
                  <a:t>3=LDG</a:t>
                </a:r>
              </a:p>
            </c:rich>
          </c:tx>
          <c:layout/>
        </c:title>
        <c:tickLblPos val="nextTo"/>
        <c:txPr>
          <a:bodyPr/>
          <a:lstStyle/>
          <a:p>
            <a:pPr>
              <a:defRPr lang="en-IN"/>
            </a:pPr>
            <a:endParaRPr lang="en-US"/>
          </a:p>
        </c:txPr>
        <c:crossAx val="104217984"/>
        <c:crosses val="autoZero"/>
        <c:auto val="1"/>
        <c:lblAlgn val="ctr"/>
        <c:lblOffset val="100"/>
      </c:catAx>
      <c:valAx>
        <c:axId val="104217984"/>
        <c:scaling>
          <c:orientation val="minMax"/>
        </c:scaling>
        <c:axPos val="b"/>
        <c:majorGridlines/>
        <c:title>
          <c:tx>
            <c:rich>
              <a:bodyPr/>
              <a:lstStyle/>
              <a:p>
                <a:pPr>
                  <a:defRPr lang="en-IN"/>
                </a:pPr>
                <a:r>
                  <a:rPr lang="en-IN"/>
                  <a:t>Number of Subjects </a:t>
                </a:r>
              </a:p>
            </c:rich>
          </c:tx>
          <c:layout/>
        </c:title>
        <c:numFmt formatCode="General" sourceLinked="1"/>
        <c:tickLblPos val="nextTo"/>
        <c:txPr>
          <a:bodyPr/>
          <a:lstStyle/>
          <a:p>
            <a:pPr>
              <a:defRPr lang="en-IN"/>
            </a:pPr>
            <a:endParaRPr lang="en-US"/>
          </a:p>
        </c:txPr>
        <c:crossAx val="104216064"/>
        <c:crosses val="autoZero"/>
        <c:crossBetween val="between"/>
      </c:valAx>
    </c:plotArea>
    <c:plotVisOnly val="1"/>
  </c:chart>
  <c:txPr>
    <a:bodyPr/>
    <a:lstStyle/>
    <a:p>
      <a:pPr>
        <a:defRPr sz="1050"/>
      </a:pPr>
      <a:endParaRPr lang="en-US"/>
    </a:p>
  </c:txPr>
  <c:externalData r:id="rId1"/>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CBD688-EB9E-451F-B54E-5A97E2EECE0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IN"/>
        </a:p>
      </dgm:t>
    </dgm:pt>
    <dgm:pt modelId="{73504F77-EAA0-405D-84A4-F9E7DA6FA894}">
      <dgm:prSet phldrT="[Text]" custT="1"/>
      <dgm:spPr/>
      <dgm:t>
        <a:bodyPr/>
        <a:lstStyle/>
        <a:p>
          <a:r>
            <a:rPr lang="en-IN" sz="2400" dirty="0" smtClean="0"/>
            <a:t>The SJG showed that among 20 subjects 85% had average level of CA, 15 had high level of CA, but no person with low level of CA. On the other hand, MDG showed 67% of average, 33% of high and 0% of low level of CA. At the same time, LDG showed 50% 0f average, 50% of low and no high level of CA (Fig. No.-2,4 &amp;6).</a:t>
          </a:r>
          <a:r>
            <a:rPr lang="en-IN" sz="2200" dirty="0" smtClean="0"/>
            <a:t> </a:t>
          </a:r>
          <a:endParaRPr lang="en-IN" sz="2200" dirty="0"/>
        </a:p>
      </dgm:t>
    </dgm:pt>
    <dgm:pt modelId="{389B414F-D0D6-4F1B-9FFC-26CD2DC0810D}" type="parTrans" cxnId="{E16A2200-216B-46C0-B717-987D340EDD73}">
      <dgm:prSet/>
      <dgm:spPr/>
      <dgm:t>
        <a:bodyPr/>
        <a:lstStyle/>
        <a:p>
          <a:endParaRPr lang="en-IN"/>
        </a:p>
      </dgm:t>
    </dgm:pt>
    <dgm:pt modelId="{AAFCC708-B23A-46BF-8239-4628683ECF91}" type="sibTrans" cxnId="{E16A2200-216B-46C0-B717-987D340EDD73}">
      <dgm:prSet/>
      <dgm:spPr/>
      <dgm:t>
        <a:bodyPr/>
        <a:lstStyle/>
        <a:p>
          <a:endParaRPr lang="en-IN"/>
        </a:p>
      </dgm:t>
    </dgm:pt>
    <dgm:pt modelId="{621CA131-610F-4CCA-9D84-93EB2BC4BF7D}">
      <dgm:prSet phldrT="[Text]" phldr="1"/>
      <dgm:spPr/>
      <dgm:t>
        <a:bodyPr/>
        <a:lstStyle/>
        <a:p>
          <a:endParaRPr lang="en-IN" dirty="0"/>
        </a:p>
      </dgm:t>
    </dgm:pt>
    <dgm:pt modelId="{24A4A45A-F913-4F18-B1C5-A04EEFF3643D}" type="parTrans" cxnId="{B364147A-D5FC-4802-A4EA-1BBE0349BCE5}">
      <dgm:prSet/>
      <dgm:spPr/>
      <dgm:t>
        <a:bodyPr/>
        <a:lstStyle/>
        <a:p>
          <a:endParaRPr lang="en-IN"/>
        </a:p>
      </dgm:t>
    </dgm:pt>
    <dgm:pt modelId="{51A99866-DB6D-4E2D-8EE9-AF5F72902431}" type="sibTrans" cxnId="{B364147A-D5FC-4802-A4EA-1BBE0349BCE5}">
      <dgm:prSet/>
      <dgm:spPr/>
      <dgm:t>
        <a:bodyPr/>
        <a:lstStyle/>
        <a:p>
          <a:endParaRPr lang="en-IN"/>
        </a:p>
      </dgm:t>
    </dgm:pt>
    <dgm:pt modelId="{C4D08EA1-641F-470D-A3C1-12A302A32B4E}">
      <dgm:prSet custT="1"/>
      <dgm:spPr/>
      <dgm:t>
        <a:bodyPr/>
        <a:lstStyle/>
        <a:p>
          <a:r>
            <a:rPr lang="en-IN" sz="2800" dirty="0" smtClean="0"/>
            <a:t>Result showed that number of subjects, who participated Track &amp; field sports more than 4 years was more in LDG than other two groups (Fig. No.-10).</a:t>
          </a:r>
          <a:endParaRPr lang="en-IN" sz="2800" dirty="0"/>
        </a:p>
      </dgm:t>
    </dgm:pt>
    <dgm:pt modelId="{895673A5-39E2-4CB1-8EFE-9891962C354E}" type="parTrans" cxnId="{8815161C-2F3D-44DE-9D48-42AFCE0F045A}">
      <dgm:prSet/>
      <dgm:spPr/>
      <dgm:t>
        <a:bodyPr/>
        <a:lstStyle/>
        <a:p>
          <a:endParaRPr lang="en-IN"/>
        </a:p>
      </dgm:t>
    </dgm:pt>
    <dgm:pt modelId="{20A83C92-93D8-43CA-B746-45C8F4E5F7C7}" type="sibTrans" cxnId="{8815161C-2F3D-44DE-9D48-42AFCE0F045A}">
      <dgm:prSet/>
      <dgm:spPr/>
      <dgm:t>
        <a:bodyPr/>
        <a:lstStyle/>
        <a:p>
          <a:endParaRPr lang="en-IN"/>
        </a:p>
      </dgm:t>
    </dgm:pt>
    <dgm:pt modelId="{6128853F-5C65-4819-B584-62A40EE823C9}">
      <dgm:prSet custT="1"/>
      <dgm:spPr/>
      <dgm:t>
        <a:bodyPr/>
        <a:lstStyle/>
        <a:p>
          <a:r>
            <a:rPr lang="en-IN" sz="2400" dirty="0" smtClean="0"/>
            <a:t>While taking three groups together, 67% found average, 18% found low and 15% found high level of CA (Fig.No.-7).  Fig. No.-5 shows comparison between overall means of three groups and Fig. No.-9 shows male and female comparison of three groups.</a:t>
          </a:r>
          <a:endParaRPr lang="en-IN" sz="2200" dirty="0"/>
        </a:p>
      </dgm:t>
    </dgm:pt>
    <dgm:pt modelId="{A3D02B63-E44D-45B0-BD9D-DEEDB05E5A19}" type="parTrans" cxnId="{C58FA130-368C-4788-B0C7-48EB224D70F1}">
      <dgm:prSet/>
      <dgm:spPr/>
      <dgm:t>
        <a:bodyPr/>
        <a:lstStyle/>
        <a:p>
          <a:endParaRPr lang="en-IN"/>
        </a:p>
      </dgm:t>
    </dgm:pt>
    <dgm:pt modelId="{D6B776BE-EDA8-4518-8406-ACE538754539}" type="sibTrans" cxnId="{C58FA130-368C-4788-B0C7-48EB224D70F1}">
      <dgm:prSet/>
      <dgm:spPr/>
      <dgm:t>
        <a:bodyPr/>
        <a:lstStyle/>
        <a:p>
          <a:endParaRPr lang="en-IN"/>
        </a:p>
      </dgm:t>
    </dgm:pt>
    <dgm:pt modelId="{CD0A17EF-0642-41B5-9E3F-44CA0BFBB483}" type="pres">
      <dgm:prSet presAssocID="{56CBD688-EB9E-451F-B54E-5A97E2EECE04}" presName="linear" presStyleCnt="0">
        <dgm:presLayoutVars>
          <dgm:animLvl val="lvl"/>
          <dgm:resizeHandles val="exact"/>
        </dgm:presLayoutVars>
      </dgm:prSet>
      <dgm:spPr/>
      <dgm:t>
        <a:bodyPr/>
        <a:lstStyle/>
        <a:p>
          <a:endParaRPr lang="en-IN"/>
        </a:p>
      </dgm:t>
    </dgm:pt>
    <dgm:pt modelId="{14235EAE-9735-472E-96BD-A5CD181CD49C}" type="pres">
      <dgm:prSet presAssocID="{73504F77-EAA0-405D-84A4-F9E7DA6FA894}" presName="parentText" presStyleLbl="node1" presStyleIdx="0" presStyleCnt="3">
        <dgm:presLayoutVars>
          <dgm:chMax val="0"/>
          <dgm:bulletEnabled val="1"/>
        </dgm:presLayoutVars>
      </dgm:prSet>
      <dgm:spPr/>
      <dgm:t>
        <a:bodyPr/>
        <a:lstStyle/>
        <a:p>
          <a:endParaRPr lang="en-IN"/>
        </a:p>
      </dgm:t>
    </dgm:pt>
    <dgm:pt modelId="{E2E346E8-FB28-4AE7-8AF5-7E157238BD23}" type="pres">
      <dgm:prSet presAssocID="{73504F77-EAA0-405D-84A4-F9E7DA6FA894}" presName="childText" presStyleLbl="revTx" presStyleIdx="0" presStyleCnt="1">
        <dgm:presLayoutVars>
          <dgm:bulletEnabled val="1"/>
        </dgm:presLayoutVars>
      </dgm:prSet>
      <dgm:spPr/>
      <dgm:t>
        <a:bodyPr/>
        <a:lstStyle/>
        <a:p>
          <a:endParaRPr lang="en-IN"/>
        </a:p>
      </dgm:t>
    </dgm:pt>
    <dgm:pt modelId="{A709FE8A-3254-4C3F-B891-ECC2FD47A366}" type="pres">
      <dgm:prSet presAssocID="{6128853F-5C65-4819-B584-62A40EE823C9}" presName="parentText" presStyleLbl="node1" presStyleIdx="1" presStyleCnt="3" custScaleY="123423">
        <dgm:presLayoutVars>
          <dgm:chMax val="0"/>
          <dgm:bulletEnabled val="1"/>
        </dgm:presLayoutVars>
      </dgm:prSet>
      <dgm:spPr/>
      <dgm:t>
        <a:bodyPr/>
        <a:lstStyle/>
        <a:p>
          <a:endParaRPr lang="en-IN"/>
        </a:p>
      </dgm:t>
    </dgm:pt>
    <dgm:pt modelId="{91B92479-9934-4D8C-B9DA-56522D58EDA2}" type="pres">
      <dgm:prSet presAssocID="{D6B776BE-EDA8-4518-8406-ACE538754539}" presName="spacer" presStyleCnt="0"/>
      <dgm:spPr/>
    </dgm:pt>
    <dgm:pt modelId="{7B8DD7B9-3F69-46E3-8537-D1EA2C8454C1}" type="pres">
      <dgm:prSet presAssocID="{C4D08EA1-641F-470D-A3C1-12A302A32B4E}" presName="parentText" presStyleLbl="node1" presStyleIdx="2" presStyleCnt="3">
        <dgm:presLayoutVars>
          <dgm:chMax val="0"/>
          <dgm:bulletEnabled val="1"/>
        </dgm:presLayoutVars>
      </dgm:prSet>
      <dgm:spPr/>
      <dgm:t>
        <a:bodyPr/>
        <a:lstStyle/>
        <a:p>
          <a:endParaRPr lang="en-IN"/>
        </a:p>
      </dgm:t>
    </dgm:pt>
  </dgm:ptLst>
  <dgm:cxnLst>
    <dgm:cxn modelId="{EAE75F97-BC93-441A-A094-1CCCE3E3AA99}" type="presOf" srcId="{C4D08EA1-641F-470D-A3C1-12A302A32B4E}" destId="{7B8DD7B9-3F69-46E3-8537-D1EA2C8454C1}" srcOrd="0" destOrd="0" presId="urn:microsoft.com/office/officeart/2005/8/layout/vList2"/>
    <dgm:cxn modelId="{E16A2200-216B-46C0-B717-987D340EDD73}" srcId="{56CBD688-EB9E-451F-B54E-5A97E2EECE04}" destId="{73504F77-EAA0-405D-84A4-F9E7DA6FA894}" srcOrd="0" destOrd="0" parTransId="{389B414F-D0D6-4F1B-9FFC-26CD2DC0810D}" sibTransId="{AAFCC708-B23A-46BF-8239-4628683ECF91}"/>
    <dgm:cxn modelId="{42A568AB-65E4-4480-AA69-76AFDC664AD7}" type="presOf" srcId="{73504F77-EAA0-405D-84A4-F9E7DA6FA894}" destId="{14235EAE-9735-472E-96BD-A5CD181CD49C}" srcOrd="0" destOrd="0" presId="urn:microsoft.com/office/officeart/2005/8/layout/vList2"/>
    <dgm:cxn modelId="{B364147A-D5FC-4802-A4EA-1BBE0349BCE5}" srcId="{73504F77-EAA0-405D-84A4-F9E7DA6FA894}" destId="{621CA131-610F-4CCA-9D84-93EB2BC4BF7D}" srcOrd="0" destOrd="0" parTransId="{24A4A45A-F913-4F18-B1C5-A04EEFF3643D}" sibTransId="{51A99866-DB6D-4E2D-8EE9-AF5F72902431}"/>
    <dgm:cxn modelId="{28933C89-3F45-4912-B24B-FB066A0357B3}" type="presOf" srcId="{621CA131-610F-4CCA-9D84-93EB2BC4BF7D}" destId="{E2E346E8-FB28-4AE7-8AF5-7E157238BD23}" srcOrd="0" destOrd="0" presId="urn:microsoft.com/office/officeart/2005/8/layout/vList2"/>
    <dgm:cxn modelId="{1D1EAB78-2478-4768-9904-E7FBC3D31613}" type="presOf" srcId="{56CBD688-EB9E-451F-B54E-5A97E2EECE04}" destId="{CD0A17EF-0642-41B5-9E3F-44CA0BFBB483}" srcOrd="0" destOrd="0" presId="urn:microsoft.com/office/officeart/2005/8/layout/vList2"/>
    <dgm:cxn modelId="{C58FA130-368C-4788-B0C7-48EB224D70F1}" srcId="{56CBD688-EB9E-451F-B54E-5A97E2EECE04}" destId="{6128853F-5C65-4819-B584-62A40EE823C9}" srcOrd="1" destOrd="0" parTransId="{A3D02B63-E44D-45B0-BD9D-DEEDB05E5A19}" sibTransId="{D6B776BE-EDA8-4518-8406-ACE538754539}"/>
    <dgm:cxn modelId="{253B18E9-EC66-4033-B9F2-DD4518B39D54}" type="presOf" srcId="{6128853F-5C65-4819-B584-62A40EE823C9}" destId="{A709FE8A-3254-4C3F-B891-ECC2FD47A366}" srcOrd="0" destOrd="0" presId="urn:microsoft.com/office/officeart/2005/8/layout/vList2"/>
    <dgm:cxn modelId="{8815161C-2F3D-44DE-9D48-42AFCE0F045A}" srcId="{56CBD688-EB9E-451F-B54E-5A97E2EECE04}" destId="{C4D08EA1-641F-470D-A3C1-12A302A32B4E}" srcOrd="2" destOrd="0" parTransId="{895673A5-39E2-4CB1-8EFE-9891962C354E}" sibTransId="{20A83C92-93D8-43CA-B746-45C8F4E5F7C7}"/>
    <dgm:cxn modelId="{65B0D940-2717-4D90-B975-F811F59EEA31}" type="presParOf" srcId="{CD0A17EF-0642-41B5-9E3F-44CA0BFBB483}" destId="{14235EAE-9735-472E-96BD-A5CD181CD49C}" srcOrd="0" destOrd="0" presId="urn:microsoft.com/office/officeart/2005/8/layout/vList2"/>
    <dgm:cxn modelId="{CFDE2562-BEDA-439A-9E4C-D30698A67990}" type="presParOf" srcId="{CD0A17EF-0642-41B5-9E3F-44CA0BFBB483}" destId="{E2E346E8-FB28-4AE7-8AF5-7E157238BD23}" srcOrd="1" destOrd="0" presId="urn:microsoft.com/office/officeart/2005/8/layout/vList2"/>
    <dgm:cxn modelId="{41931F96-212F-443D-B9D1-D661A5C2D76C}" type="presParOf" srcId="{CD0A17EF-0642-41B5-9E3F-44CA0BFBB483}" destId="{A709FE8A-3254-4C3F-B891-ECC2FD47A366}" srcOrd="2" destOrd="0" presId="urn:microsoft.com/office/officeart/2005/8/layout/vList2"/>
    <dgm:cxn modelId="{6531C5C4-7543-4CAD-8442-AB6A72F88A2A}" type="presParOf" srcId="{CD0A17EF-0642-41B5-9E3F-44CA0BFBB483}" destId="{91B92479-9934-4D8C-B9DA-56522D58EDA2}" srcOrd="3" destOrd="0" presId="urn:microsoft.com/office/officeart/2005/8/layout/vList2"/>
    <dgm:cxn modelId="{312188A0-A1FF-4E9B-851C-DE88767A6052}" type="presParOf" srcId="{CD0A17EF-0642-41B5-9E3F-44CA0BFBB483}" destId="{7B8DD7B9-3F69-46E3-8537-D1EA2C8454C1}" srcOrd="4" destOrd="0" presId="urn:microsoft.com/office/officeart/2005/8/layout/vList2"/>
  </dgm:cxnLst>
  <dgm:bg/>
  <dgm:whole/>
</dgm:dataModel>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1.xml.rels><?xml version="1.0" encoding="UTF-8" standalone="yes"?>
<Relationships xmlns="http://schemas.openxmlformats.org/package/2006/relationships"><Relationship Id="rId1" Type="http://schemas.openxmlformats.org/officeDocument/2006/relationships/image" Target="../media/image9.png"/></Relationships>
</file>

<file path=ppt/drawings/_rels/drawing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image" Target="../media/image10.emf"/></Relationships>
</file>

<file path=ppt/drawings/drawing1.xml><?xml version="1.0" encoding="utf-8"?>
<c:userShapes xmlns:c="http://schemas.openxmlformats.org/drawingml/2006/chart">
  <cdr:relSizeAnchor xmlns:cdr="http://schemas.openxmlformats.org/drawingml/2006/chartDrawing">
    <cdr:from>
      <cdr:x>0.20124</cdr:x>
      <cdr:y>0.63546</cdr:y>
    </cdr:from>
    <cdr:to>
      <cdr:x>0.88485</cdr:x>
      <cdr:y>0.76214</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1108001" y="2004271"/>
          <a:ext cx="3763925" cy="399557"/>
        </a:xfrm>
        <a:prstGeom xmlns:a="http://schemas.openxmlformats.org/drawingml/2006/main" prst="rect">
          <a:avLst/>
        </a:prstGeom>
      </cdr:spPr>
    </cdr:pic>
  </cdr:relSizeAnchor>
</c:userShapes>
</file>

<file path=ppt/drawings/drawing2.xml><?xml version="1.0" encoding="utf-8"?>
<c:userShapes xmlns:c="http://schemas.openxmlformats.org/drawingml/2006/chart">
  <cdr:relSizeAnchor xmlns:cdr="http://schemas.openxmlformats.org/drawingml/2006/chartDrawing">
    <cdr:from>
      <cdr:x>0.22292</cdr:x>
      <cdr:y>0.67081</cdr:y>
    </cdr:from>
    <cdr:to>
      <cdr:x>1</cdr:x>
      <cdr:y>0.77822</cdr:y>
    </cdr:to>
    <cdr:pic>
      <cdr:nvPicPr>
        <cdr:cNvPr id="3"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1019175" y="2057400"/>
          <a:ext cx="3552825" cy="329453"/>
        </a:xfrm>
        <a:prstGeom xmlns:a="http://schemas.openxmlformats.org/drawingml/2006/main" prst="rect">
          <a:avLst/>
        </a:prstGeom>
      </cdr:spPr>
    </cdr:pic>
  </cdr:relSizeAnchor>
  <cdr:relSizeAnchor xmlns:cdr="http://schemas.openxmlformats.org/drawingml/2006/chartDrawing">
    <cdr:from>
      <cdr:x>0.22292</cdr:x>
      <cdr:y>0.63354</cdr:y>
    </cdr:from>
    <cdr:to>
      <cdr:x>1</cdr:x>
      <cdr:y>0.74096</cdr:y>
    </cdr:to>
    <cdr:pic>
      <cdr:nvPicPr>
        <cdr:cNvPr id="4" name="chart"/>
        <cdr:cNvPicPr>
          <a:picLocks xmlns:a="http://schemas.openxmlformats.org/drawingml/2006/main" noChangeAspect="1"/>
        </cdr:cNvPicPr>
      </cdr:nvPicPr>
      <cdr:blipFill>
        <a:blip xmlns:a="http://schemas.openxmlformats.org/drawingml/2006/main" xmlns:r="http://schemas.openxmlformats.org/officeDocument/2006/relationships" r:embed="rId2"/>
        <a:stretch xmlns:a="http://schemas.openxmlformats.org/drawingml/2006/main">
          <a:fillRect/>
        </a:stretch>
      </cdr:blipFill>
      <cdr:spPr>
        <a:xfrm xmlns:a="http://schemas.openxmlformats.org/drawingml/2006/main">
          <a:off x="1019174" y="1943100"/>
          <a:ext cx="3552825" cy="329453"/>
        </a:xfrm>
        <a:prstGeom xmlns:a="http://schemas.openxmlformats.org/drawingml/2006/main" prst="rect">
          <a:avLst/>
        </a:prstGeom>
      </cdr:spPr>
    </cdr:pic>
  </cdr:relSizeAnchor>
  <cdr:relSizeAnchor xmlns:cdr="http://schemas.openxmlformats.org/drawingml/2006/chartDrawing">
    <cdr:from>
      <cdr:x>0.225</cdr:x>
      <cdr:y>0.58075</cdr:y>
    </cdr:from>
    <cdr:to>
      <cdr:x>1</cdr:x>
      <cdr:y>0.68816</cdr:y>
    </cdr:to>
    <cdr:pic>
      <cdr:nvPicPr>
        <cdr:cNvPr id="5" name="chart"/>
        <cdr:cNvPicPr>
          <a:picLocks xmlns:a="http://schemas.openxmlformats.org/drawingml/2006/main" noChangeAspect="1"/>
        </cdr:cNvPicPr>
      </cdr:nvPicPr>
      <cdr:blipFill>
        <a:blip xmlns:a="http://schemas.openxmlformats.org/drawingml/2006/main" xmlns:r="http://schemas.openxmlformats.org/officeDocument/2006/relationships" r:embed="rId3"/>
        <a:stretch xmlns:a="http://schemas.openxmlformats.org/drawingml/2006/main">
          <a:fillRect/>
        </a:stretch>
      </cdr:blipFill>
      <cdr:spPr>
        <a:xfrm xmlns:a="http://schemas.openxmlformats.org/drawingml/2006/main">
          <a:off x="1735943" y="1947140"/>
          <a:ext cx="5979361" cy="360124"/>
        </a:xfrm>
        <a:prstGeom xmlns:a="http://schemas.openxmlformats.org/drawingml/2006/main" prst="rect">
          <a:avLst/>
        </a:prstGeom>
      </cdr:spPr>
    </cdr:pic>
  </cdr:relSizeAnchor>
  <cdr:relSizeAnchor xmlns:cdr="http://schemas.openxmlformats.org/drawingml/2006/chartDrawing">
    <cdr:from>
      <cdr:x>0.22292</cdr:x>
      <cdr:y>0.48804</cdr:y>
    </cdr:from>
    <cdr:to>
      <cdr:x>1</cdr:x>
      <cdr:y>0.58412</cdr:y>
    </cdr:to>
    <cdr:pic>
      <cdr:nvPicPr>
        <cdr:cNvPr id="6"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1028701" y="1496845"/>
          <a:ext cx="3552825" cy="294666"/>
        </a:xfrm>
        <a:prstGeom xmlns:a="http://schemas.openxmlformats.org/drawingml/2006/main" prst="rect">
          <a:avLst/>
        </a:prstGeom>
      </cdr:spPr>
    </cdr:pic>
  </cdr:relSizeAnchor>
  <cdr:relSizeAnchor xmlns:cdr="http://schemas.openxmlformats.org/drawingml/2006/chartDrawing">
    <cdr:from>
      <cdr:x>0.22292</cdr:x>
      <cdr:y>0.4485</cdr:y>
    </cdr:from>
    <cdr:to>
      <cdr:x>1</cdr:x>
      <cdr:y>0.54457</cdr:y>
    </cdr:to>
    <cdr:pic>
      <cdr:nvPicPr>
        <cdr:cNvPr id="7" name="chart"/>
        <cdr:cNvPicPr>
          <a:picLocks xmlns:a="http://schemas.openxmlformats.org/drawingml/2006/main" noChangeAspect="1"/>
        </cdr:cNvPicPr>
      </cdr:nvPicPr>
      <cdr:blipFill>
        <a:blip xmlns:a="http://schemas.openxmlformats.org/drawingml/2006/main" xmlns:r="http://schemas.openxmlformats.org/officeDocument/2006/relationships" r:embed="rId2"/>
        <a:stretch xmlns:a="http://schemas.openxmlformats.org/drawingml/2006/main">
          <a:fillRect/>
        </a:stretch>
      </cdr:blipFill>
      <cdr:spPr>
        <a:xfrm xmlns:a="http://schemas.openxmlformats.org/drawingml/2006/main">
          <a:off x="1114425" y="1375564"/>
          <a:ext cx="3552825" cy="294666"/>
        </a:xfrm>
        <a:prstGeom xmlns:a="http://schemas.openxmlformats.org/drawingml/2006/main" prst="rect">
          <a:avLst/>
        </a:prstGeom>
      </cdr:spPr>
    </cdr:pic>
  </cdr:relSizeAnchor>
  <cdr:relSizeAnchor xmlns:cdr="http://schemas.openxmlformats.org/drawingml/2006/chartDrawing">
    <cdr:from>
      <cdr:x>0.22083</cdr:x>
      <cdr:y>0.39752</cdr:y>
    </cdr:from>
    <cdr:to>
      <cdr:x>0.99583</cdr:x>
      <cdr:y>0.49359</cdr:y>
    </cdr:to>
    <cdr:pic>
      <cdr:nvPicPr>
        <cdr:cNvPr id="8" name="chart"/>
        <cdr:cNvPicPr>
          <a:picLocks xmlns:a="http://schemas.openxmlformats.org/drawingml/2006/main" noChangeAspect="1"/>
        </cdr:cNvPicPr>
      </cdr:nvPicPr>
      <cdr:blipFill>
        <a:blip xmlns:a="http://schemas.openxmlformats.org/drawingml/2006/main" xmlns:r="http://schemas.openxmlformats.org/officeDocument/2006/relationships" r:embed="rId3"/>
        <a:stretch xmlns:a="http://schemas.openxmlformats.org/drawingml/2006/main">
          <a:fillRect/>
        </a:stretch>
      </cdr:blipFill>
      <cdr:spPr>
        <a:xfrm xmlns:a="http://schemas.openxmlformats.org/drawingml/2006/main">
          <a:off x="1009651" y="1219200"/>
          <a:ext cx="3543300" cy="294666"/>
        </a:xfrm>
        <a:prstGeom xmlns:a="http://schemas.openxmlformats.org/drawingml/2006/main" prst="rect">
          <a:avLst/>
        </a:prstGeom>
      </cdr:spPr>
    </cdr:pic>
  </cdr:relSizeAnchor>
  <cdr:relSizeAnchor xmlns:cdr="http://schemas.openxmlformats.org/drawingml/2006/chartDrawing">
    <cdr:from>
      <cdr:x>0.22292</cdr:x>
      <cdr:y>0.29239</cdr:y>
    </cdr:from>
    <cdr:to>
      <cdr:x>1</cdr:x>
      <cdr:y>0.38846</cdr:y>
    </cdr:to>
    <cdr:pic>
      <cdr:nvPicPr>
        <cdr:cNvPr id="9"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1104901" y="896770"/>
          <a:ext cx="3552825" cy="294666"/>
        </a:xfrm>
        <a:prstGeom xmlns:a="http://schemas.openxmlformats.org/drawingml/2006/main" prst="rect">
          <a:avLst/>
        </a:prstGeom>
      </cdr:spPr>
    </cdr:pic>
  </cdr:relSizeAnchor>
  <cdr:relSizeAnchor xmlns:cdr="http://schemas.openxmlformats.org/drawingml/2006/chartDrawing">
    <cdr:from>
      <cdr:x>0.22292</cdr:x>
      <cdr:y>0.25285</cdr:y>
    </cdr:from>
    <cdr:to>
      <cdr:x>1</cdr:x>
      <cdr:y>0.34892</cdr:y>
    </cdr:to>
    <cdr:pic>
      <cdr:nvPicPr>
        <cdr:cNvPr id="10" name="chart"/>
        <cdr:cNvPicPr>
          <a:picLocks xmlns:a="http://schemas.openxmlformats.org/drawingml/2006/main" noChangeAspect="1"/>
        </cdr:cNvPicPr>
      </cdr:nvPicPr>
      <cdr:blipFill>
        <a:blip xmlns:a="http://schemas.openxmlformats.org/drawingml/2006/main" xmlns:r="http://schemas.openxmlformats.org/officeDocument/2006/relationships" r:embed="rId2"/>
        <a:stretch xmlns:a="http://schemas.openxmlformats.org/drawingml/2006/main">
          <a:fillRect/>
        </a:stretch>
      </cdr:blipFill>
      <cdr:spPr>
        <a:xfrm xmlns:a="http://schemas.openxmlformats.org/drawingml/2006/main">
          <a:off x="1152525" y="775489"/>
          <a:ext cx="3552825" cy="294666"/>
        </a:xfrm>
        <a:prstGeom xmlns:a="http://schemas.openxmlformats.org/drawingml/2006/main" prst="rect">
          <a:avLst/>
        </a:prstGeom>
      </cdr:spPr>
    </cdr:pic>
  </cdr:relSizeAnchor>
  <cdr:relSizeAnchor xmlns:cdr="http://schemas.openxmlformats.org/drawingml/2006/chartDrawing">
    <cdr:from>
      <cdr:x>0.225</cdr:x>
      <cdr:y>0.20807</cdr:y>
    </cdr:from>
    <cdr:to>
      <cdr:x>1</cdr:x>
      <cdr:y>0.30415</cdr:y>
    </cdr:to>
    <cdr:pic>
      <cdr:nvPicPr>
        <cdr:cNvPr id="11" name="chart"/>
        <cdr:cNvPicPr>
          <a:picLocks xmlns:a="http://schemas.openxmlformats.org/drawingml/2006/main" noChangeAspect="1"/>
        </cdr:cNvPicPr>
      </cdr:nvPicPr>
      <cdr:blipFill>
        <a:blip xmlns:a="http://schemas.openxmlformats.org/drawingml/2006/main" xmlns:r="http://schemas.openxmlformats.org/officeDocument/2006/relationships" r:embed="rId3"/>
        <a:stretch xmlns:a="http://schemas.openxmlformats.org/drawingml/2006/main">
          <a:fillRect/>
        </a:stretch>
      </cdr:blipFill>
      <cdr:spPr>
        <a:xfrm xmlns:a="http://schemas.openxmlformats.org/drawingml/2006/main">
          <a:off x="1047751" y="638175"/>
          <a:ext cx="3543300" cy="294666"/>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C9FC8D-5DE8-4193-9388-6B3507E04D82}" type="datetimeFigureOut">
              <a:rPr lang="en-US" smtClean="0"/>
              <a:pPr/>
              <a:t>8/18/2016</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16D4C5D-58E3-47F0-9343-DFA49B3D029B}"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EDCD360E-332A-4F00-8175-2242A6A30727}" type="datetime1">
              <a:rPr lang="en-US"/>
              <a:pPr/>
              <a:t>8/18/2016</a:t>
            </a:fld>
            <a:endParaRPr lang="en-US"/>
          </a:p>
        </p:txBody>
      </p:sp>
      <p:sp>
        <p:nvSpPr>
          <p:cNvPr id="7" name="Rectangle 7"/>
          <p:cNvSpPr>
            <a:spLocks noGrp="1" noChangeArrowheads="1"/>
          </p:cNvSpPr>
          <p:nvPr>
            <p:ph type="sldNum" sz="quarter" idx="5"/>
          </p:nvPr>
        </p:nvSpPr>
        <p:spPr>
          <a:ln/>
        </p:spPr>
        <p:txBody>
          <a:bodyPr/>
          <a:lstStyle/>
          <a:p>
            <a:fld id="{9C15907E-8F6F-4424-897B-F66BA4BC4189}" type="slidenum">
              <a:rPr lang="en-US"/>
              <a:pPr/>
              <a:t>20</a:t>
            </a:fld>
            <a:endParaRPr lang="en-US"/>
          </a:p>
        </p:txBody>
      </p:sp>
      <p:sp>
        <p:nvSpPr>
          <p:cNvPr id="168962" name="Rectangle 2"/>
          <p:cNvSpPr>
            <a:spLocks noGrp="1" noRot="1" noChangeAspect="1" noChangeArrowheads="1" noTextEdit="1"/>
          </p:cNvSpPr>
          <p:nvPr>
            <p:ph type="sldImg"/>
          </p:nvPr>
        </p:nvSpPr>
        <p:spPr>
          <a:ln/>
        </p:spPr>
      </p:sp>
      <p:sp>
        <p:nvSpPr>
          <p:cNvPr id="168963" name="Rectangle 3"/>
          <p:cNvSpPr>
            <a:spLocks noGrp="1" noChangeArrowheads="1"/>
          </p:cNvSpPr>
          <p:nvPr>
            <p:ph type="body" idx="1"/>
          </p:nvPr>
        </p:nvSpPr>
        <p:spPr/>
        <p:txBody>
          <a:bodyPr/>
          <a:lstStyle/>
          <a:p>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2D01504C-801D-4783-AB42-A421C4A6DC46}" type="datetimeFigureOut">
              <a:rPr lang="en-US" smtClean="0"/>
              <a:pPr/>
              <a:t>8/18/2016</a:t>
            </a:fld>
            <a:endParaRPr lang="en-IN"/>
          </a:p>
        </p:txBody>
      </p:sp>
      <p:sp>
        <p:nvSpPr>
          <p:cNvPr id="19" name="Footer Placeholder 18"/>
          <p:cNvSpPr>
            <a:spLocks noGrp="1"/>
          </p:cNvSpPr>
          <p:nvPr>
            <p:ph type="ftr" sz="quarter" idx="11"/>
          </p:nvPr>
        </p:nvSpPr>
        <p:spPr/>
        <p:txBody>
          <a:bodyPr/>
          <a:lstStyle/>
          <a:p>
            <a:endParaRPr lang="en-IN"/>
          </a:p>
        </p:txBody>
      </p:sp>
      <p:sp>
        <p:nvSpPr>
          <p:cNvPr id="27" name="Slide Number Placeholder 26"/>
          <p:cNvSpPr>
            <a:spLocks noGrp="1"/>
          </p:cNvSpPr>
          <p:nvPr>
            <p:ph type="sldNum" sz="quarter" idx="12"/>
          </p:nvPr>
        </p:nvSpPr>
        <p:spPr/>
        <p:txBody>
          <a:bodyPr/>
          <a:lstStyle/>
          <a:p>
            <a:fld id="{9795F5C4-0A4D-4C48-B0D3-6FE8E7D8103E}" type="slidenum">
              <a:rPr lang="en-IN" smtClean="0"/>
              <a:pPr/>
              <a:t>‹#›</a:t>
            </a:fld>
            <a:endParaRPr lang="en-IN"/>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D01504C-801D-4783-AB42-A421C4A6DC46}" type="datetimeFigureOut">
              <a:rPr lang="en-US" smtClean="0"/>
              <a:pPr/>
              <a:t>8/18/2016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795F5C4-0A4D-4C48-B0D3-6FE8E7D8103E}"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D01504C-801D-4783-AB42-A421C4A6DC46}" type="datetimeFigureOut">
              <a:rPr lang="en-US" smtClean="0"/>
              <a:pPr/>
              <a:t>8/18/2016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795F5C4-0A4D-4C48-B0D3-6FE8E7D8103E}" type="slidenum">
              <a:rPr lang="en-IN" smtClean="0"/>
              <a:pPr/>
              <a:t>‹#›</a:t>
            </a:fld>
            <a:endParaRPr lang="en-I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2D01504C-801D-4783-AB42-A421C4A6DC46}" type="datetimeFigureOut">
              <a:rPr lang="en-US" smtClean="0"/>
              <a:pPr/>
              <a:t>8/18/2016</a:t>
            </a:fld>
            <a:endParaRPr lang="en-IN"/>
          </a:p>
        </p:txBody>
      </p:sp>
      <p:sp>
        <p:nvSpPr>
          <p:cNvPr id="17" name="Footer Placeholder 16"/>
          <p:cNvSpPr>
            <a:spLocks noGrp="1"/>
          </p:cNvSpPr>
          <p:nvPr>
            <p:ph type="ftr" sz="quarter" idx="11"/>
          </p:nvPr>
        </p:nvSpPr>
        <p:spPr/>
        <p:txBody>
          <a:bodyPr/>
          <a:lstStyle/>
          <a:p>
            <a:endParaRPr lang="en-IN"/>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9795F5C4-0A4D-4C48-B0D3-6FE8E7D8103E}" type="slidenum">
              <a:rPr lang="en-IN" smtClean="0"/>
              <a:pPr/>
              <a:t>‹#›</a:t>
            </a:fld>
            <a:endParaRPr lang="en-IN"/>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2D01504C-801D-4783-AB42-A421C4A6DC46}" type="datetimeFigureOut">
              <a:rPr lang="en-US" smtClean="0"/>
              <a:pPr/>
              <a:t>8/18/2016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795F5C4-0A4D-4C48-B0D3-6FE8E7D8103E}" type="slidenum">
              <a:rPr lang="en-IN" smtClean="0"/>
              <a:pPr/>
              <a:t>‹#›</a:t>
            </a:fld>
            <a:endParaRPr lang="en-IN"/>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D01504C-801D-4783-AB42-A421C4A6DC46}" type="datetimeFigureOut">
              <a:rPr lang="en-US" smtClean="0"/>
              <a:pPr/>
              <a:t>8/18/2016</a:t>
            </a:fld>
            <a:endParaRPr lang="en-IN"/>
          </a:p>
        </p:txBody>
      </p:sp>
      <p:sp>
        <p:nvSpPr>
          <p:cNvPr id="5" name="Footer Placeholder 4"/>
          <p:cNvSpPr>
            <a:spLocks noGrp="1"/>
          </p:cNvSpPr>
          <p:nvPr>
            <p:ph type="ftr" sz="quarter" idx="11"/>
          </p:nvPr>
        </p:nvSpPr>
        <p:spPr>
          <a:xfrm>
            <a:off x="800100" y="6172200"/>
            <a:ext cx="4000500" cy="457200"/>
          </a:xfrm>
        </p:spPr>
        <p:txBody>
          <a:bodyPr/>
          <a:lstStyle/>
          <a:p>
            <a:endParaRPr lang="en-IN"/>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9795F5C4-0A4D-4C48-B0D3-6FE8E7D8103E}" type="slidenum">
              <a:rPr lang="en-IN" smtClean="0"/>
              <a:pPr/>
              <a:t>‹#›</a:t>
            </a:fld>
            <a:endParaRPr lang="en-IN"/>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2D01504C-801D-4783-AB42-A421C4A6DC46}" type="datetimeFigureOut">
              <a:rPr lang="en-US" smtClean="0"/>
              <a:pPr/>
              <a:t>8/18/2016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795F5C4-0A4D-4C48-B0D3-6FE8E7D8103E}" type="slidenum">
              <a:rPr lang="en-IN" smtClean="0"/>
              <a:pPr/>
              <a:t>‹#›</a:t>
            </a:fld>
            <a:endParaRPr lang="en-IN"/>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2D01504C-801D-4783-AB42-A421C4A6DC46}" type="datetimeFigureOut">
              <a:rPr lang="en-US" smtClean="0"/>
              <a:pPr/>
              <a:t>8/18/2016</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9795F5C4-0A4D-4C48-B0D3-6FE8E7D8103E}" type="slidenum">
              <a:rPr lang="en-IN" smtClean="0"/>
              <a:pPr/>
              <a:t>‹#›</a:t>
            </a:fld>
            <a:endParaRPr lang="en-IN"/>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D01504C-801D-4783-AB42-A421C4A6DC46}" type="datetimeFigureOut">
              <a:rPr lang="en-US" smtClean="0"/>
              <a:pPr/>
              <a:t>8/18/2016</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9795F5C4-0A4D-4C48-B0D3-6FE8E7D8103E}" type="slidenum">
              <a:rPr lang="en-IN" smtClean="0"/>
              <a:pPr/>
              <a:t>‹#›</a:t>
            </a:fld>
            <a:endParaRPr lang="en-IN"/>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01504C-801D-4783-AB42-A421C4A6DC46}" type="datetimeFigureOut">
              <a:rPr lang="en-US" smtClean="0"/>
              <a:pPr/>
              <a:t>8/18/2016</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9795F5C4-0A4D-4C48-B0D3-6FE8E7D8103E}" type="slidenum">
              <a:rPr lang="en-IN" smtClean="0"/>
              <a:pPr/>
              <a:t>‹#›</a:t>
            </a:fld>
            <a:endParaRPr lang="en-IN"/>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D01504C-801D-4783-AB42-A421C4A6DC46}" type="datetimeFigureOut">
              <a:rPr lang="en-US" smtClean="0"/>
              <a:pPr/>
              <a:t>8/18/2016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795F5C4-0A4D-4C48-B0D3-6FE8E7D8103E}" type="slidenum">
              <a:rPr lang="en-IN" smtClean="0"/>
              <a:pPr/>
              <a:t>‹#›</a:t>
            </a:fld>
            <a:endParaRPr lang="en-IN"/>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D01504C-801D-4783-AB42-A421C4A6DC46}" type="datetimeFigureOut">
              <a:rPr lang="en-US" smtClean="0"/>
              <a:pPr/>
              <a:t>8/18/2016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795F5C4-0A4D-4C48-B0D3-6FE8E7D8103E}" type="slidenum">
              <a:rPr lang="en-IN" smtClean="0"/>
              <a:pPr/>
              <a:t>‹#›</a:t>
            </a:fld>
            <a:endParaRPr lang="en-I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D01504C-801D-4783-AB42-A421C4A6DC46}" type="datetimeFigureOut">
              <a:rPr lang="en-US" smtClean="0"/>
              <a:pPr/>
              <a:t>8/18/2016</a:t>
            </a:fld>
            <a:endParaRPr lang="en-IN"/>
          </a:p>
        </p:txBody>
      </p:sp>
      <p:sp>
        <p:nvSpPr>
          <p:cNvPr id="6" name="Footer Placeholder 5"/>
          <p:cNvSpPr>
            <a:spLocks noGrp="1"/>
          </p:cNvSpPr>
          <p:nvPr>
            <p:ph type="ftr" sz="quarter" idx="11"/>
          </p:nvPr>
        </p:nvSpPr>
        <p:spPr>
          <a:xfrm>
            <a:off x="914400" y="6172200"/>
            <a:ext cx="3886200" cy="457200"/>
          </a:xfrm>
        </p:spPr>
        <p:txBody>
          <a:bodyPr/>
          <a:lstStyle/>
          <a:p>
            <a:endParaRPr lang="en-IN"/>
          </a:p>
        </p:txBody>
      </p:sp>
      <p:sp>
        <p:nvSpPr>
          <p:cNvPr id="7" name="Slide Number Placeholder 6"/>
          <p:cNvSpPr>
            <a:spLocks noGrp="1"/>
          </p:cNvSpPr>
          <p:nvPr>
            <p:ph type="sldNum" sz="quarter" idx="12"/>
          </p:nvPr>
        </p:nvSpPr>
        <p:spPr>
          <a:xfrm>
            <a:off x="146304" y="6208776"/>
            <a:ext cx="457200" cy="457200"/>
          </a:xfrm>
        </p:spPr>
        <p:txBody>
          <a:bodyPr/>
          <a:lstStyle/>
          <a:p>
            <a:fld id="{9795F5C4-0A4D-4C48-B0D3-6FE8E7D8103E}" type="slidenum">
              <a:rPr lang="en-IN" smtClean="0"/>
              <a:pPr/>
              <a:t>‹#›</a:t>
            </a:fld>
            <a:endParaRPr lang="en-IN"/>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D01504C-801D-4783-AB42-A421C4A6DC46}" type="datetimeFigureOut">
              <a:rPr lang="en-US" smtClean="0"/>
              <a:pPr/>
              <a:t>8/18/2016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795F5C4-0A4D-4C48-B0D3-6FE8E7D8103E}" type="slidenum">
              <a:rPr lang="en-IN" smtClean="0"/>
              <a:pPr/>
              <a:t>‹#›</a:t>
            </a:fld>
            <a:endParaRPr lang="en-IN"/>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D01504C-801D-4783-AB42-A421C4A6DC46}" type="datetimeFigureOut">
              <a:rPr lang="en-US" smtClean="0"/>
              <a:pPr/>
              <a:t>8/18/2016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795F5C4-0A4D-4C48-B0D3-6FE8E7D8103E}" type="slidenum">
              <a:rPr lang="en-IN" smtClean="0"/>
              <a:pPr/>
              <a:t>‹#›</a:t>
            </a:fld>
            <a:endParaRPr lang="en-IN"/>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2D01504C-801D-4783-AB42-A421C4A6DC46}" type="datetimeFigureOut">
              <a:rPr lang="en-US" smtClean="0"/>
              <a:pPr/>
              <a:t>8/18/2016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795F5C4-0A4D-4C48-B0D3-6FE8E7D8103E}" type="slidenum">
              <a:rPr lang="en-IN" smtClean="0"/>
              <a:pPr/>
              <a:t>‹#›</a:t>
            </a:fld>
            <a:endParaRPr lang="en-IN"/>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2D01504C-801D-4783-AB42-A421C4A6DC46}" type="datetimeFigureOut">
              <a:rPr lang="en-US" smtClean="0"/>
              <a:pPr/>
              <a:t>8/18/2016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795F5C4-0A4D-4C48-B0D3-6FE8E7D8103E}" type="slidenum">
              <a:rPr lang="en-IN" smtClean="0"/>
              <a:pPr/>
              <a:t>‹#›</a:t>
            </a:fld>
            <a:endParaRPr lang="en-IN"/>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01504C-801D-4783-AB42-A421C4A6DC46}" type="datetimeFigureOut">
              <a:rPr lang="en-US" smtClean="0"/>
              <a:pPr/>
              <a:t>8/18/2016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795F5C4-0A4D-4C48-B0D3-6FE8E7D8103E}" type="slidenum">
              <a:rPr lang="en-IN" smtClean="0"/>
              <a:pPr/>
              <a:t>‹#›</a:t>
            </a:fld>
            <a:endParaRPr lang="en-IN"/>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2D01504C-801D-4783-AB42-A421C4A6DC46}" type="datetimeFigureOut">
              <a:rPr lang="en-US" smtClean="0"/>
              <a:pPr/>
              <a:t>8/18/2016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795F5C4-0A4D-4C48-B0D3-6FE8E7D8103E}" type="slidenum">
              <a:rPr lang="en-IN" smtClean="0"/>
              <a:pPr/>
              <a:t>‹#›</a:t>
            </a:fld>
            <a:endParaRPr lang="en-IN"/>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2D01504C-801D-4783-AB42-A421C4A6DC46}" type="datetimeFigureOut">
              <a:rPr lang="en-US" smtClean="0"/>
              <a:pPr/>
              <a:t>8/18/2016</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9795F5C4-0A4D-4C48-B0D3-6FE8E7D8103E}" type="slidenum">
              <a:rPr lang="en-IN" smtClean="0"/>
              <a:pPr/>
              <a:t>‹#›</a:t>
            </a:fld>
            <a:endParaRPr lang="en-IN"/>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2D01504C-801D-4783-AB42-A421C4A6DC46}" type="datetimeFigureOut">
              <a:rPr lang="en-US" smtClean="0"/>
              <a:pPr/>
              <a:t>8/18/2016</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9795F5C4-0A4D-4C48-B0D3-6FE8E7D8103E}" type="slidenum">
              <a:rPr lang="en-IN" smtClean="0"/>
              <a:pPr/>
              <a:t>‹#›</a:t>
            </a:fld>
            <a:endParaRPr lang="en-IN"/>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01504C-801D-4783-AB42-A421C4A6DC46}" type="datetimeFigureOut">
              <a:rPr lang="en-US" smtClean="0"/>
              <a:pPr/>
              <a:t>8/18/2016</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9795F5C4-0A4D-4C48-B0D3-6FE8E7D8103E}"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D01504C-801D-4783-AB42-A421C4A6DC46}" type="datetimeFigureOut">
              <a:rPr lang="en-US" smtClean="0"/>
              <a:pPr/>
              <a:t>8/18/2016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795F5C4-0A4D-4C48-B0D3-6FE8E7D8103E}" type="slidenum">
              <a:rPr lang="en-IN" smtClean="0"/>
              <a:pPr/>
              <a:t>‹#›</a:t>
            </a:fld>
            <a:endParaRPr lang="en-IN"/>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01504C-801D-4783-AB42-A421C4A6DC46}" type="datetimeFigureOut">
              <a:rPr lang="en-US" smtClean="0"/>
              <a:pPr/>
              <a:t>8/18/2016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795F5C4-0A4D-4C48-B0D3-6FE8E7D8103E}" type="slidenum">
              <a:rPr lang="en-IN" smtClean="0"/>
              <a:pPr/>
              <a:t>‹#›</a:t>
            </a:fld>
            <a:endParaRPr lang="en-IN"/>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01504C-801D-4783-AB42-A421C4A6DC46}" type="datetimeFigureOut">
              <a:rPr lang="en-US" smtClean="0"/>
              <a:pPr/>
              <a:t>8/18/2016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795F5C4-0A4D-4C48-B0D3-6FE8E7D8103E}" type="slidenum">
              <a:rPr lang="en-IN" smtClean="0"/>
              <a:pPr/>
              <a:t>‹#›</a:t>
            </a:fld>
            <a:endParaRPr lang="en-IN"/>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2D01504C-801D-4783-AB42-A421C4A6DC46}" type="datetimeFigureOut">
              <a:rPr lang="en-US" smtClean="0"/>
              <a:pPr/>
              <a:t>8/18/2016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795F5C4-0A4D-4C48-B0D3-6FE8E7D8103E}" type="slidenum">
              <a:rPr lang="en-IN" smtClean="0"/>
              <a:pPr/>
              <a:t>‹#›</a:t>
            </a:fld>
            <a:endParaRPr lang="en-IN"/>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2D01504C-801D-4783-AB42-A421C4A6DC46}" type="datetimeFigureOut">
              <a:rPr lang="en-US" smtClean="0"/>
              <a:pPr/>
              <a:t>8/18/2016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795F5C4-0A4D-4C48-B0D3-6FE8E7D8103E}" type="slidenum">
              <a:rPr lang="en-IN" smtClean="0"/>
              <a:pPr/>
              <a:t>‹#›</a:t>
            </a:fld>
            <a:endParaRPr lang="en-IN"/>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2D01504C-801D-4783-AB42-A421C4A6DC46}" type="datetimeFigureOut">
              <a:rPr lang="en-US" smtClean="0"/>
              <a:pPr/>
              <a:t>8/18/2016</a:t>
            </a:fld>
            <a:endParaRPr lang="en-IN"/>
          </a:p>
        </p:txBody>
      </p:sp>
      <p:sp>
        <p:nvSpPr>
          <p:cNvPr id="8" name="Footer Placeholder 7"/>
          <p:cNvSpPr>
            <a:spLocks noGrp="1"/>
          </p:cNvSpPr>
          <p:nvPr>
            <p:ph type="ftr" sz="quarter" idx="11"/>
          </p:nvPr>
        </p:nvSpPr>
        <p:spPr/>
        <p:txBody>
          <a:bodyPr/>
          <a:lstStyle>
            <a:extLst/>
          </a:lstStyle>
          <a:p>
            <a:endParaRPr lang="en-IN"/>
          </a:p>
        </p:txBody>
      </p:sp>
      <p:sp>
        <p:nvSpPr>
          <p:cNvPr id="11" name="Slide Number Placeholder 10"/>
          <p:cNvSpPr>
            <a:spLocks noGrp="1"/>
          </p:cNvSpPr>
          <p:nvPr>
            <p:ph type="sldNum" sz="quarter" idx="12"/>
          </p:nvPr>
        </p:nvSpPr>
        <p:spPr/>
        <p:txBody>
          <a:bodyPr/>
          <a:lstStyle>
            <a:extLst/>
          </a:lstStyle>
          <a:p>
            <a:fld id="{9795F5C4-0A4D-4C48-B0D3-6FE8E7D8103E}" type="slidenum">
              <a:rPr lang="en-IN" smtClean="0"/>
              <a:pPr/>
              <a:t>‹#›</a:t>
            </a:fld>
            <a:endParaRPr lang="en-IN"/>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D01504C-801D-4783-AB42-A421C4A6DC46}" type="datetimeFigureOut">
              <a:rPr lang="en-US" smtClean="0"/>
              <a:pPr/>
              <a:t>8/18/2016</a:t>
            </a:fld>
            <a:endParaRPr lang="en-IN"/>
          </a:p>
        </p:txBody>
      </p:sp>
      <p:sp>
        <p:nvSpPr>
          <p:cNvPr id="5" name="Footer Placeholder 4"/>
          <p:cNvSpPr>
            <a:spLocks noGrp="1"/>
          </p:cNvSpPr>
          <p:nvPr>
            <p:ph type="ftr" sz="quarter" idx="11"/>
          </p:nvPr>
        </p:nvSpPr>
        <p:spPr/>
        <p:txBody>
          <a:bodyPr/>
          <a:lstStyle>
            <a:extLst/>
          </a:lstStyle>
          <a:p>
            <a:endParaRPr lang="en-IN"/>
          </a:p>
        </p:txBody>
      </p:sp>
      <p:sp>
        <p:nvSpPr>
          <p:cNvPr id="6" name="Slide Number Placeholder 5"/>
          <p:cNvSpPr>
            <a:spLocks noGrp="1"/>
          </p:cNvSpPr>
          <p:nvPr>
            <p:ph type="sldNum" sz="quarter" idx="12"/>
          </p:nvPr>
        </p:nvSpPr>
        <p:spPr/>
        <p:txBody>
          <a:bodyPr/>
          <a:lstStyle>
            <a:extLst/>
          </a:lstStyle>
          <a:p>
            <a:fld id="{9795F5C4-0A4D-4C48-B0D3-6FE8E7D8103E}" type="slidenum">
              <a:rPr lang="en-IN" smtClean="0"/>
              <a:pPr/>
              <a:t>‹#›</a:t>
            </a:fld>
            <a:endParaRPr lang="en-IN"/>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2D01504C-801D-4783-AB42-A421C4A6DC46}" type="datetimeFigureOut">
              <a:rPr lang="en-US" smtClean="0"/>
              <a:pPr/>
              <a:t>8/18/2016</a:t>
            </a:fld>
            <a:endParaRPr lang="en-IN"/>
          </a:p>
        </p:txBody>
      </p:sp>
      <p:sp>
        <p:nvSpPr>
          <p:cNvPr id="5" name="Footer Placeholder 4"/>
          <p:cNvSpPr>
            <a:spLocks noGrp="1"/>
          </p:cNvSpPr>
          <p:nvPr>
            <p:ph type="ftr" sz="quarter" idx="11"/>
          </p:nvPr>
        </p:nvSpPr>
        <p:spPr/>
        <p:txBody>
          <a:bodyPr/>
          <a:lstStyle>
            <a:extLst/>
          </a:lstStyle>
          <a:p>
            <a:endParaRPr lang="en-IN"/>
          </a:p>
        </p:txBody>
      </p:sp>
      <p:sp>
        <p:nvSpPr>
          <p:cNvPr id="6" name="Slide Number Placeholder 5"/>
          <p:cNvSpPr>
            <a:spLocks noGrp="1"/>
          </p:cNvSpPr>
          <p:nvPr>
            <p:ph type="sldNum" sz="quarter" idx="12"/>
          </p:nvPr>
        </p:nvSpPr>
        <p:spPr/>
        <p:txBody>
          <a:bodyPr/>
          <a:lstStyle>
            <a:extLst/>
          </a:lstStyle>
          <a:p>
            <a:fld id="{9795F5C4-0A4D-4C48-B0D3-6FE8E7D8103E}" type="slidenum">
              <a:rPr lang="en-IN" smtClean="0"/>
              <a:pPr/>
              <a:t>‹#›</a:t>
            </a:fld>
            <a:endParaRPr lang="en-IN"/>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D01504C-801D-4783-AB42-A421C4A6DC46}" type="datetimeFigureOut">
              <a:rPr lang="en-US" smtClean="0"/>
              <a:pPr/>
              <a:t>8/18/2016</a:t>
            </a:fld>
            <a:endParaRPr lang="en-IN"/>
          </a:p>
        </p:txBody>
      </p:sp>
      <p:sp>
        <p:nvSpPr>
          <p:cNvPr id="6" name="Footer Placeholder 5"/>
          <p:cNvSpPr>
            <a:spLocks noGrp="1"/>
          </p:cNvSpPr>
          <p:nvPr>
            <p:ph type="ftr" sz="quarter" idx="11"/>
          </p:nvPr>
        </p:nvSpPr>
        <p:spPr/>
        <p:txBody>
          <a:bodyPr/>
          <a:lstStyle>
            <a:extLst/>
          </a:lstStyle>
          <a:p>
            <a:endParaRPr lang="en-IN"/>
          </a:p>
        </p:txBody>
      </p:sp>
      <p:sp>
        <p:nvSpPr>
          <p:cNvPr id="7" name="Slide Number Placeholder 6"/>
          <p:cNvSpPr>
            <a:spLocks noGrp="1"/>
          </p:cNvSpPr>
          <p:nvPr>
            <p:ph type="sldNum" sz="quarter" idx="12"/>
          </p:nvPr>
        </p:nvSpPr>
        <p:spPr/>
        <p:txBody>
          <a:bodyPr/>
          <a:lstStyle>
            <a:extLst/>
          </a:lstStyle>
          <a:p>
            <a:fld id="{9795F5C4-0A4D-4C48-B0D3-6FE8E7D8103E}" type="slidenum">
              <a:rPr lang="en-IN" smtClean="0"/>
              <a:pPr/>
              <a:t>‹#›</a:t>
            </a:fld>
            <a:endParaRPr lang="en-IN"/>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2D01504C-801D-4783-AB42-A421C4A6DC46}" type="datetimeFigureOut">
              <a:rPr lang="en-US" smtClean="0"/>
              <a:pPr/>
              <a:t>8/18/2016</a:t>
            </a:fld>
            <a:endParaRPr lang="en-IN"/>
          </a:p>
        </p:txBody>
      </p:sp>
      <p:sp>
        <p:nvSpPr>
          <p:cNvPr id="8" name="Footer Placeholder 7"/>
          <p:cNvSpPr>
            <a:spLocks noGrp="1"/>
          </p:cNvSpPr>
          <p:nvPr>
            <p:ph type="ftr" sz="quarter" idx="11"/>
          </p:nvPr>
        </p:nvSpPr>
        <p:spPr/>
        <p:txBody>
          <a:bodyPr/>
          <a:lstStyle>
            <a:extLst/>
          </a:lstStyle>
          <a:p>
            <a:endParaRPr lang="en-IN"/>
          </a:p>
        </p:txBody>
      </p:sp>
      <p:sp>
        <p:nvSpPr>
          <p:cNvPr id="9" name="Slide Number Placeholder 8"/>
          <p:cNvSpPr>
            <a:spLocks noGrp="1"/>
          </p:cNvSpPr>
          <p:nvPr>
            <p:ph type="sldNum" sz="quarter" idx="12"/>
          </p:nvPr>
        </p:nvSpPr>
        <p:spPr/>
        <p:txBody>
          <a:bodyPr/>
          <a:lstStyle>
            <a:extLst/>
          </a:lstStyle>
          <a:p>
            <a:fld id="{9795F5C4-0A4D-4C48-B0D3-6FE8E7D8103E}" type="slidenum">
              <a:rPr lang="en-IN" smtClean="0"/>
              <a:pPr/>
              <a:t>‹#›</a:t>
            </a:fld>
            <a:endParaRPr lang="en-IN"/>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2D01504C-801D-4783-AB42-A421C4A6DC46}" type="datetimeFigureOut">
              <a:rPr lang="en-US" smtClean="0"/>
              <a:pPr/>
              <a:t>8/18/2016</a:t>
            </a:fld>
            <a:endParaRPr lang="en-IN"/>
          </a:p>
        </p:txBody>
      </p:sp>
      <p:sp>
        <p:nvSpPr>
          <p:cNvPr id="4" name="Footer Placeholder 3"/>
          <p:cNvSpPr>
            <a:spLocks noGrp="1"/>
          </p:cNvSpPr>
          <p:nvPr>
            <p:ph type="ftr" sz="quarter" idx="11"/>
          </p:nvPr>
        </p:nvSpPr>
        <p:spPr/>
        <p:txBody>
          <a:bodyPr/>
          <a:lstStyle>
            <a:extLst/>
          </a:lstStyle>
          <a:p>
            <a:endParaRPr lang="en-IN"/>
          </a:p>
        </p:txBody>
      </p:sp>
      <p:sp>
        <p:nvSpPr>
          <p:cNvPr id="5" name="Slide Number Placeholder 4"/>
          <p:cNvSpPr>
            <a:spLocks noGrp="1"/>
          </p:cNvSpPr>
          <p:nvPr>
            <p:ph type="sldNum" sz="quarter" idx="12"/>
          </p:nvPr>
        </p:nvSpPr>
        <p:spPr/>
        <p:txBody>
          <a:bodyPr/>
          <a:lstStyle>
            <a:extLst/>
          </a:lstStyle>
          <a:p>
            <a:fld id="{9795F5C4-0A4D-4C48-B0D3-6FE8E7D8103E}" type="slidenum">
              <a:rPr lang="en-IN" smtClean="0"/>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D01504C-801D-4783-AB42-A421C4A6DC46}" type="datetimeFigureOut">
              <a:rPr lang="en-US" smtClean="0"/>
              <a:pPr/>
              <a:t>8/18/2016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795F5C4-0A4D-4C48-B0D3-6FE8E7D8103E}" type="slidenum">
              <a:rPr lang="en-IN" smtClean="0"/>
              <a:pPr/>
              <a:t>‹#›</a:t>
            </a:fld>
            <a:endParaRPr lang="en-IN"/>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2D01504C-801D-4783-AB42-A421C4A6DC46}" type="datetimeFigureOut">
              <a:rPr lang="en-US" smtClean="0"/>
              <a:pPr/>
              <a:t>8/18/2016</a:t>
            </a:fld>
            <a:endParaRPr lang="en-IN"/>
          </a:p>
        </p:txBody>
      </p:sp>
      <p:sp>
        <p:nvSpPr>
          <p:cNvPr id="3" name="Footer Placeholder 2"/>
          <p:cNvSpPr>
            <a:spLocks noGrp="1"/>
          </p:cNvSpPr>
          <p:nvPr>
            <p:ph type="ftr" sz="quarter" idx="11"/>
          </p:nvPr>
        </p:nvSpPr>
        <p:spPr/>
        <p:txBody>
          <a:bodyPr/>
          <a:lstStyle>
            <a:extLst/>
          </a:lstStyle>
          <a:p>
            <a:endParaRPr lang="en-IN"/>
          </a:p>
        </p:txBody>
      </p:sp>
      <p:sp>
        <p:nvSpPr>
          <p:cNvPr id="4" name="Slide Number Placeholder 3"/>
          <p:cNvSpPr>
            <a:spLocks noGrp="1"/>
          </p:cNvSpPr>
          <p:nvPr>
            <p:ph type="sldNum" sz="quarter" idx="12"/>
          </p:nvPr>
        </p:nvSpPr>
        <p:spPr/>
        <p:txBody>
          <a:bodyPr/>
          <a:lstStyle>
            <a:extLst/>
          </a:lstStyle>
          <a:p>
            <a:fld id="{9795F5C4-0A4D-4C48-B0D3-6FE8E7D8103E}" type="slidenum">
              <a:rPr lang="en-IN" smtClean="0"/>
              <a:pPr/>
              <a:t>‹#›</a:t>
            </a:fld>
            <a:endParaRPr lang="en-IN"/>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D01504C-801D-4783-AB42-A421C4A6DC46}" type="datetimeFigureOut">
              <a:rPr lang="en-US" smtClean="0"/>
              <a:pPr/>
              <a:t>8/18/2016</a:t>
            </a:fld>
            <a:endParaRPr lang="en-IN"/>
          </a:p>
        </p:txBody>
      </p:sp>
      <p:sp>
        <p:nvSpPr>
          <p:cNvPr id="6" name="Footer Placeholder 5"/>
          <p:cNvSpPr>
            <a:spLocks noGrp="1"/>
          </p:cNvSpPr>
          <p:nvPr>
            <p:ph type="ftr" sz="quarter" idx="11"/>
          </p:nvPr>
        </p:nvSpPr>
        <p:spPr/>
        <p:txBody>
          <a:bodyPr/>
          <a:lstStyle>
            <a:extLst/>
          </a:lstStyle>
          <a:p>
            <a:endParaRPr lang="en-IN"/>
          </a:p>
        </p:txBody>
      </p:sp>
      <p:sp>
        <p:nvSpPr>
          <p:cNvPr id="7" name="Slide Number Placeholder 6"/>
          <p:cNvSpPr>
            <a:spLocks noGrp="1"/>
          </p:cNvSpPr>
          <p:nvPr>
            <p:ph type="sldNum" sz="quarter" idx="12"/>
          </p:nvPr>
        </p:nvSpPr>
        <p:spPr/>
        <p:txBody>
          <a:bodyPr/>
          <a:lstStyle>
            <a:extLst/>
          </a:lstStyle>
          <a:p>
            <a:fld id="{9795F5C4-0A4D-4C48-B0D3-6FE8E7D8103E}" type="slidenum">
              <a:rPr lang="en-IN" smtClean="0"/>
              <a:pPr/>
              <a:t>‹#›</a:t>
            </a:fld>
            <a:endParaRPr lang="en-IN"/>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D01504C-801D-4783-AB42-A421C4A6DC46}" type="datetimeFigureOut">
              <a:rPr lang="en-US" smtClean="0"/>
              <a:pPr/>
              <a:t>8/18/2016</a:t>
            </a:fld>
            <a:endParaRPr lang="en-IN"/>
          </a:p>
        </p:txBody>
      </p:sp>
      <p:sp>
        <p:nvSpPr>
          <p:cNvPr id="6" name="Footer Placeholder 5"/>
          <p:cNvSpPr>
            <a:spLocks noGrp="1"/>
          </p:cNvSpPr>
          <p:nvPr>
            <p:ph type="ftr" sz="quarter" idx="11"/>
          </p:nvPr>
        </p:nvSpPr>
        <p:spPr/>
        <p:txBody>
          <a:bodyPr/>
          <a:lstStyle>
            <a:extLst/>
          </a:lstStyle>
          <a:p>
            <a:endParaRPr lang="en-IN"/>
          </a:p>
        </p:txBody>
      </p:sp>
      <p:sp>
        <p:nvSpPr>
          <p:cNvPr id="7" name="Slide Number Placeholder 6"/>
          <p:cNvSpPr>
            <a:spLocks noGrp="1"/>
          </p:cNvSpPr>
          <p:nvPr>
            <p:ph type="sldNum" sz="quarter" idx="12"/>
          </p:nvPr>
        </p:nvSpPr>
        <p:spPr/>
        <p:txBody>
          <a:bodyPr/>
          <a:lstStyle>
            <a:extLst/>
          </a:lstStyle>
          <a:p>
            <a:fld id="{9795F5C4-0A4D-4C48-B0D3-6FE8E7D8103E}" type="slidenum">
              <a:rPr lang="en-IN" smtClean="0"/>
              <a:pPr/>
              <a:t>‹#›</a:t>
            </a:fld>
            <a:endParaRPr lang="en-IN"/>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D01504C-801D-4783-AB42-A421C4A6DC46}" type="datetimeFigureOut">
              <a:rPr lang="en-US" smtClean="0"/>
              <a:pPr/>
              <a:t>8/18/2016</a:t>
            </a:fld>
            <a:endParaRPr lang="en-IN"/>
          </a:p>
        </p:txBody>
      </p:sp>
      <p:sp>
        <p:nvSpPr>
          <p:cNvPr id="5" name="Footer Placeholder 4"/>
          <p:cNvSpPr>
            <a:spLocks noGrp="1"/>
          </p:cNvSpPr>
          <p:nvPr>
            <p:ph type="ftr" sz="quarter" idx="11"/>
          </p:nvPr>
        </p:nvSpPr>
        <p:spPr/>
        <p:txBody>
          <a:bodyPr/>
          <a:lstStyle>
            <a:extLst/>
          </a:lstStyle>
          <a:p>
            <a:endParaRPr lang="en-IN"/>
          </a:p>
        </p:txBody>
      </p:sp>
      <p:sp>
        <p:nvSpPr>
          <p:cNvPr id="6" name="Slide Number Placeholder 5"/>
          <p:cNvSpPr>
            <a:spLocks noGrp="1"/>
          </p:cNvSpPr>
          <p:nvPr>
            <p:ph type="sldNum" sz="quarter" idx="12"/>
          </p:nvPr>
        </p:nvSpPr>
        <p:spPr/>
        <p:txBody>
          <a:bodyPr/>
          <a:lstStyle>
            <a:extLst/>
          </a:lstStyle>
          <a:p>
            <a:fld id="{9795F5C4-0A4D-4C48-B0D3-6FE8E7D8103E}" type="slidenum">
              <a:rPr lang="en-IN" smtClean="0"/>
              <a:pPr/>
              <a:t>‹#›</a:t>
            </a:fld>
            <a:endParaRPr lang="en-IN"/>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D01504C-801D-4783-AB42-A421C4A6DC46}" type="datetimeFigureOut">
              <a:rPr lang="en-US" smtClean="0"/>
              <a:pPr/>
              <a:t>8/18/2016</a:t>
            </a:fld>
            <a:endParaRPr lang="en-IN"/>
          </a:p>
        </p:txBody>
      </p:sp>
      <p:sp>
        <p:nvSpPr>
          <p:cNvPr id="5" name="Footer Placeholder 4"/>
          <p:cNvSpPr>
            <a:spLocks noGrp="1"/>
          </p:cNvSpPr>
          <p:nvPr>
            <p:ph type="ftr" sz="quarter" idx="11"/>
          </p:nvPr>
        </p:nvSpPr>
        <p:spPr/>
        <p:txBody>
          <a:bodyPr/>
          <a:lstStyle>
            <a:extLst/>
          </a:lstStyle>
          <a:p>
            <a:endParaRPr lang="en-IN"/>
          </a:p>
        </p:txBody>
      </p:sp>
      <p:sp>
        <p:nvSpPr>
          <p:cNvPr id="6" name="Slide Number Placeholder 5"/>
          <p:cNvSpPr>
            <a:spLocks noGrp="1"/>
          </p:cNvSpPr>
          <p:nvPr>
            <p:ph type="sldNum" sz="quarter" idx="12"/>
          </p:nvPr>
        </p:nvSpPr>
        <p:spPr/>
        <p:txBody>
          <a:bodyPr/>
          <a:lstStyle>
            <a:extLst/>
          </a:lstStyle>
          <a:p>
            <a:fld id="{9795F5C4-0A4D-4C48-B0D3-6FE8E7D8103E}"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D01504C-801D-4783-AB42-A421C4A6DC46}" type="datetimeFigureOut">
              <a:rPr lang="en-US" smtClean="0"/>
              <a:pPr/>
              <a:t>8/18/2016</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9795F5C4-0A4D-4C48-B0D3-6FE8E7D8103E}"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D01504C-801D-4783-AB42-A421C4A6DC46}" type="datetimeFigureOut">
              <a:rPr lang="en-US" smtClean="0"/>
              <a:pPr/>
              <a:t>8/18/2016</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9795F5C4-0A4D-4C48-B0D3-6FE8E7D8103E}"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01504C-801D-4783-AB42-A421C4A6DC46}" type="datetimeFigureOut">
              <a:rPr lang="en-US" smtClean="0"/>
              <a:pPr/>
              <a:t>8/18/2016</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9795F5C4-0A4D-4C48-B0D3-6FE8E7D8103E}"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D01504C-801D-4783-AB42-A421C4A6DC46}" type="datetimeFigureOut">
              <a:rPr lang="en-US" smtClean="0"/>
              <a:pPr/>
              <a:t>8/18/2016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795F5C4-0A4D-4C48-B0D3-6FE8E7D8103E}"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D01504C-801D-4783-AB42-A421C4A6DC46}" type="datetimeFigureOut">
              <a:rPr lang="en-US" smtClean="0"/>
              <a:pPr/>
              <a:t>8/18/2016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a:xfrm>
            <a:off x="8077200" y="6356350"/>
            <a:ext cx="609600" cy="365125"/>
          </a:xfrm>
        </p:spPr>
        <p:txBody>
          <a:bodyPr/>
          <a:lstStyle/>
          <a:p>
            <a:fld id="{9795F5C4-0A4D-4C48-B0D3-6FE8E7D8103E}" type="slidenum">
              <a:rPr lang="en-IN" smtClean="0"/>
              <a:pPr/>
              <a:t>‹#›</a:t>
            </a:fld>
            <a:endParaRPr lang="en-IN"/>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D01504C-801D-4783-AB42-A421C4A6DC46}" type="datetimeFigureOut">
              <a:rPr lang="en-US" smtClean="0"/>
              <a:pPr/>
              <a:t>8/18/2016</a:t>
            </a:fld>
            <a:endParaRPr lang="en-IN"/>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IN"/>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795F5C4-0A4D-4C48-B0D3-6FE8E7D8103E}" type="slidenum">
              <a:rPr lang="en-IN" smtClean="0"/>
              <a:pPr/>
              <a:t>‹#›</a:t>
            </a:fld>
            <a:endParaRPr lang="en-IN"/>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2D01504C-801D-4783-AB42-A421C4A6DC46}" type="datetimeFigureOut">
              <a:rPr lang="en-US" smtClean="0"/>
              <a:pPr/>
              <a:t>8/18/2016</a:t>
            </a:fld>
            <a:endParaRPr lang="en-IN"/>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IN"/>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9795F5C4-0A4D-4C48-B0D3-6FE8E7D8103E}"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01504C-801D-4783-AB42-A421C4A6DC46}" type="datetimeFigureOut">
              <a:rPr lang="en-US" smtClean="0"/>
              <a:pPr/>
              <a:t>8/18/2016</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95F5C4-0A4D-4C48-B0D3-6FE8E7D8103E}"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2D01504C-801D-4783-AB42-A421C4A6DC46}" type="datetimeFigureOut">
              <a:rPr lang="en-US" smtClean="0"/>
              <a:pPr/>
              <a:t>8/18/2016</a:t>
            </a:fld>
            <a:endParaRPr lang="en-IN"/>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IN"/>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9795F5C4-0A4D-4C48-B0D3-6FE8E7D8103E}"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portech.online.fr/spen_vos.html" TargetMode="External"/><Relationship Id="rId1" Type="http://schemas.openxmlformats.org/officeDocument/2006/relationships/slideLayout" Target="../slideLayouts/slideLayout23.xml"/><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1472" y="-428652"/>
            <a:ext cx="7772400" cy="1643075"/>
          </a:xfrm>
        </p:spPr>
        <p:txBody>
          <a:bodyPr>
            <a:normAutofit fontScale="90000"/>
          </a:bodyPr>
          <a:lstStyle/>
          <a:p>
            <a:r>
              <a:rPr lang="en-IN" b="1" dirty="0" smtClean="0">
                <a:solidFill>
                  <a:srgbClr val="CC0066"/>
                </a:solidFill>
              </a:rPr>
              <a:t/>
            </a:r>
            <a:br>
              <a:rPr lang="en-IN" b="1" dirty="0" smtClean="0">
                <a:solidFill>
                  <a:srgbClr val="CC0066"/>
                </a:solidFill>
              </a:rPr>
            </a:br>
            <a:r>
              <a:rPr lang="en-IN" dirty="0" smtClean="0">
                <a:solidFill>
                  <a:srgbClr val="CC0066"/>
                </a:solidFill>
              </a:rPr>
              <a:t/>
            </a:r>
            <a:br>
              <a:rPr lang="en-IN" dirty="0" smtClean="0">
                <a:solidFill>
                  <a:srgbClr val="CC0066"/>
                </a:solidFill>
              </a:rPr>
            </a:br>
            <a:r>
              <a:rPr lang="en-IN" dirty="0" smtClean="0">
                <a:solidFill>
                  <a:srgbClr val="CC0066"/>
                </a:solidFill>
              </a:rPr>
              <a:t/>
            </a:r>
            <a:br>
              <a:rPr lang="en-IN" dirty="0" smtClean="0">
                <a:solidFill>
                  <a:srgbClr val="CC0066"/>
                </a:solidFill>
              </a:rPr>
            </a:br>
            <a:r>
              <a:rPr lang="en-IN" dirty="0" smtClean="0">
                <a:solidFill>
                  <a:srgbClr val="CC0066"/>
                </a:solidFill>
              </a:rPr>
              <a:t/>
            </a:r>
            <a:br>
              <a:rPr lang="en-IN" dirty="0" smtClean="0">
                <a:solidFill>
                  <a:srgbClr val="CC0066"/>
                </a:solidFill>
              </a:rPr>
            </a:br>
            <a:r>
              <a:rPr lang="en-IN" b="1" dirty="0" smtClean="0">
                <a:solidFill>
                  <a:srgbClr val="CC0066"/>
                </a:solidFill>
              </a:rPr>
              <a:t>MEASUREMENT </a:t>
            </a:r>
            <a:r>
              <a:rPr lang="en-IN" b="1" dirty="0">
                <a:solidFill>
                  <a:srgbClr val="CC0066"/>
                </a:solidFill>
              </a:rPr>
              <a:t>OF COMPETITION LEVEL ANXIETY OF COLLEGE LEVEL ATHLETES BY USING SCAT</a:t>
            </a:r>
            <a:r>
              <a:rPr lang="en-IN" dirty="0"/>
              <a:t/>
            </a:r>
            <a:br>
              <a:rPr lang="en-IN" dirty="0"/>
            </a:br>
            <a:endParaRPr lang="en-IN" dirty="0"/>
          </a:p>
        </p:txBody>
      </p:sp>
      <p:sp>
        <p:nvSpPr>
          <p:cNvPr id="3" name="Subtitle 2"/>
          <p:cNvSpPr>
            <a:spLocks noGrp="1"/>
          </p:cNvSpPr>
          <p:nvPr>
            <p:ph type="subTitle" idx="1"/>
          </p:nvPr>
        </p:nvSpPr>
        <p:spPr>
          <a:xfrm>
            <a:off x="0" y="3071810"/>
            <a:ext cx="9144000" cy="3786190"/>
          </a:xfrm>
        </p:spPr>
        <p:txBody>
          <a:bodyPr>
            <a:normAutofit/>
          </a:bodyPr>
          <a:lstStyle/>
          <a:p>
            <a:r>
              <a:rPr lang="en-IN" sz="3600" b="1" dirty="0">
                <a:solidFill>
                  <a:srgbClr val="C00000"/>
                </a:solidFill>
              </a:rPr>
              <a:t>Dr. Subhabrata Kar</a:t>
            </a:r>
            <a:endParaRPr lang="en-IN" sz="3600" dirty="0">
              <a:solidFill>
                <a:srgbClr val="C00000"/>
              </a:solidFill>
            </a:endParaRPr>
          </a:p>
          <a:p>
            <a:r>
              <a:rPr lang="en-IN" sz="2800" b="1" dirty="0" smtClean="0">
                <a:solidFill>
                  <a:srgbClr val="0070C0"/>
                </a:solidFill>
              </a:rPr>
              <a:t>Assistant </a:t>
            </a:r>
            <a:r>
              <a:rPr lang="en-IN" sz="2800" b="1" dirty="0">
                <a:solidFill>
                  <a:srgbClr val="0070C0"/>
                </a:solidFill>
              </a:rPr>
              <a:t>Professor, </a:t>
            </a:r>
            <a:endParaRPr lang="en-IN" sz="2800" b="1" dirty="0" smtClean="0">
              <a:solidFill>
                <a:srgbClr val="0070C0"/>
              </a:solidFill>
            </a:endParaRPr>
          </a:p>
          <a:p>
            <a:r>
              <a:rPr lang="en-IN" sz="2800" b="1" dirty="0" smtClean="0">
                <a:solidFill>
                  <a:srgbClr val="0070C0"/>
                </a:solidFill>
              </a:rPr>
              <a:t>Department </a:t>
            </a:r>
            <a:r>
              <a:rPr lang="en-IN" sz="2800" b="1" dirty="0">
                <a:solidFill>
                  <a:srgbClr val="0070C0"/>
                </a:solidFill>
              </a:rPr>
              <a:t>of Physical </a:t>
            </a:r>
            <a:r>
              <a:rPr lang="en-IN" sz="2800" b="1" dirty="0" smtClean="0">
                <a:solidFill>
                  <a:srgbClr val="0070C0"/>
                </a:solidFill>
              </a:rPr>
              <a:t>Education,</a:t>
            </a:r>
            <a:endParaRPr lang="en-IN" sz="2800" b="1" dirty="0">
              <a:solidFill>
                <a:srgbClr val="0070C0"/>
              </a:solidFill>
            </a:endParaRPr>
          </a:p>
          <a:p>
            <a:r>
              <a:rPr lang="en-IN" sz="2800" b="1" dirty="0" smtClean="0">
                <a:solidFill>
                  <a:srgbClr val="0070C0"/>
                </a:solidFill>
              </a:rPr>
              <a:t>Union </a:t>
            </a:r>
            <a:r>
              <a:rPr lang="en-IN" sz="2800" b="1" dirty="0">
                <a:solidFill>
                  <a:srgbClr val="0070C0"/>
                </a:solidFill>
              </a:rPr>
              <a:t>Christian Training </a:t>
            </a:r>
            <a:r>
              <a:rPr lang="en-IN" sz="2800" b="1" dirty="0" smtClean="0">
                <a:solidFill>
                  <a:srgbClr val="0070C0"/>
                </a:solidFill>
              </a:rPr>
              <a:t>College</a:t>
            </a:r>
            <a:r>
              <a:rPr lang="en-IN" sz="2800" b="1" dirty="0">
                <a:solidFill>
                  <a:srgbClr val="0070C0"/>
                </a:solidFill>
              </a:rPr>
              <a:t>, </a:t>
            </a:r>
            <a:endParaRPr lang="en-IN" sz="2800" b="1" dirty="0" smtClean="0">
              <a:solidFill>
                <a:srgbClr val="0070C0"/>
              </a:solidFill>
            </a:endParaRPr>
          </a:p>
          <a:p>
            <a:r>
              <a:rPr lang="en-IN" sz="2800" b="1" dirty="0" err="1" smtClean="0">
                <a:solidFill>
                  <a:srgbClr val="0070C0"/>
                </a:solidFill>
              </a:rPr>
              <a:t>Berhampore</a:t>
            </a:r>
            <a:r>
              <a:rPr lang="en-IN" sz="2800" b="1" dirty="0">
                <a:solidFill>
                  <a:srgbClr val="0070C0"/>
                </a:solidFill>
              </a:rPr>
              <a:t>, </a:t>
            </a:r>
            <a:r>
              <a:rPr lang="en-IN" sz="2800" b="1" dirty="0" err="1">
                <a:solidFill>
                  <a:srgbClr val="0070C0"/>
                </a:solidFill>
              </a:rPr>
              <a:t>Murshidabad</a:t>
            </a:r>
            <a:r>
              <a:rPr lang="en-IN" sz="2800" b="1" dirty="0">
                <a:solidFill>
                  <a:srgbClr val="0070C0"/>
                </a:solidFill>
              </a:rPr>
              <a:t>, W.B.</a:t>
            </a:r>
            <a:endParaRPr lang="en-IN" sz="2800" dirty="0">
              <a:solidFill>
                <a:srgbClr val="0070C0"/>
              </a:solidFill>
            </a:endParaRPr>
          </a:p>
          <a:p>
            <a:endParaRPr lang="en-IN" dirty="0"/>
          </a:p>
        </p:txBody>
      </p:sp>
      <p:pic>
        <p:nvPicPr>
          <p:cNvPr id="4" name="Picture 5" descr="Introduction">
            <a:hlinkClick r:id="rId2"/>
          </p:cNvPr>
          <p:cNvPicPr>
            <a:picLocks noChangeAspect="1" noChangeArrowheads="1"/>
          </p:cNvPicPr>
          <p:nvPr/>
        </p:nvPicPr>
        <p:blipFill>
          <a:blip r:embed="rId3"/>
          <a:srcRect/>
          <a:stretch>
            <a:fillRect/>
          </a:stretch>
        </p:blipFill>
        <p:spPr bwMode="auto">
          <a:xfrm>
            <a:off x="8143900" y="428604"/>
            <a:ext cx="685800" cy="1006475"/>
          </a:xfrm>
          <a:prstGeom prst="rect">
            <a:avLst/>
          </a:prstGeom>
          <a:noFill/>
          <a:ln w="9525">
            <a:noFill/>
            <a:miter lim="800000"/>
            <a:headEnd/>
            <a:tailEnd/>
          </a:ln>
        </p:spPr>
      </p:pic>
      <p:pic>
        <p:nvPicPr>
          <p:cNvPr id="5" name="Picture 5" descr="Introduction">
            <a:hlinkClick r:id="rId2"/>
          </p:cNvPr>
          <p:cNvPicPr>
            <a:picLocks noChangeAspect="1" noChangeArrowheads="1"/>
          </p:cNvPicPr>
          <p:nvPr/>
        </p:nvPicPr>
        <p:blipFill>
          <a:blip r:embed="rId3"/>
          <a:srcRect/>
          <a:stretch>
            <a:fillRect/>
          </a:stretch>
        </p:blipFill>
        <p:spPr bwMode="auto">
          <a:xfrm>
            <a:off x="571472" y="2357430"/>
            <a:ext cx="685800" cy="1006475"/>
          </a:xfrm>
          <a:prstGeom prst="rect">
            <a:avLst/>
          </a:prstGeom>
          <a:noFill/>
          <a:ln w="9525">
            <a:noFill/>
            <a:miter lim="800000"/>
            <a:headEnd/>
            <a:tailEnd/>
          </a:ln>
        </p:spPr>
      </p:pic>
      <p:pic>
        <p:nvPicPr>
          <p:cNvPr id="6" name="Picture 4" descr="Uof VT Images"/>
          <p:cNvPicPr>
            <a:picLocks noChangeAspect="1" noChangeArrowheads="1"/>
          </p:cNvPicPr>
          <p:nvPr/>
        </p:nvPicPr>
        <p:blipFill>
          <a:blip r:embed="rId4"/>
          <a:srcRect l="822" t="5061" b="3062"/>
          <a:stretch>
            <a:fillRect/>
          </a:stretch>
        </p:blipFill>
        <p:spPr bwMode="auto">
          <a:xfrm>
            <a:off x="0" y="0"/>
            <a:ext cx="9183688" cy="6858000"/>
          </a:xfrm>
          <a:prstGeom prst="rect">
            <a:avLst/>
          </a:prstGeom>
          <a:noFill/>
          <a:ln w="9525">
            <a:noFill/>
            <a:miter lim="800000"/>
            <a:headEnd/>
            <a:tailEnd/>
          </a:ln>
        </p:spPr>
      </p:pic>
      <p:sp>
        <p:nvSpPr>
          <p:cNvPr id="9" name="Rectangle 8"/>
          <p:cNvSpPr/>
          <p:nvPr/>
        </p:nvSpPr>
        <p:spPr>
          <a:xfrm>
            <a:off x="0" y="357166"/>
            <a:ext cx="8786842" cy="2123658"/>
          </a:xfrm>
          <a:prstGeom prst="rect">
            <a:avLst/>
          </a:prstGeom>
        </p:spPr>
        <p:txBody>
          <a:bodyPr wrap="square">
            <a:spAutoFit/>
          </a:bodyPr>
          <a:lstStyle/>
          <a:p>
            <a:r>
              <a:rPr lang="en-IN" sz="4400" b="1" dirty="0" smtClean="0">
                <a:solidFill>
                  <a:srgbClr val="FFFF00"/>
                </a:solidFill>
              </a:rPr>
              <a:t>MEASUREMENT OF COMPETITION LEVEL ANXIETY OF COLLEGE LEVEL ATHLETES BY USING SCAT</a:t>
            </a:r>
            <a:endParaRPr lang="en-IN" sz="4400" dirty="0">
              <a:solidFill>
                <a:srgbClr val="FFFF00"/>
              </a:solidFill>
            </a:endParaRPr>
          </a:p>
        </p:txBody>
      </p:sp>
      <p:sp>
        <p:nvSpPr>
          <p:cNvPr id="10" name="Rectangle 9"/>
          <p:cNvSpPr/>
          <p:nvPr/>
        </p:nvSpPr>
        <p:spPr>
          <a:xfrm>
            <a:off x="357158" y="3214686"/>
            <a:ext cx="5500726" cy="2369880"/>
          </a:xfrm>
          <a:prstGeom prst="rect">
            <a:avLst/>
          </a:prstGeom>
        </p:spPr>
        <p:txBody>
          <a:bodyPr wrap="square">
            <a:spAutoFit/>
          </a:bodyPr>
          <a:lstStyle/>
          <a:p>
            <a:pPr algn="r"/>
            <a:r>
              <a:rPr lang="en-IN" sz="3600" b="1" dirty="0" smtClean="0">
                <a:solidFill>
                  <a:srgbClr val="C00000"/>
                </a:solidFill>
              </a:rPr>
              <a:t>Dr. Subhabrata Kar</a:t>
            </a:r>
            <a:endParaRPr lang="en-IN" sz="3600" dirty="0" smtClean="0">
              <a:solidFill>
                <a:srgbClr val="C00000"/>
              </a:solidFill>
            </a:endParaRPr>
          </a:p>
          <a:p>
            <a:pPr algn="r"/>
            <a:r>
              <a:rPr lang="en-IN" sz="2800" b="1" dirty="0" smtClean="0">
                <a:solidFill>
                  <a:srgbClr val="FFFF00"/>
                </a:solidFill>
              </a:rPr>
              <a:t>Assistant Professor, </a:t>
            </a:r>
            <a:r>
              <a:rPr lang="en-IN" sz="2800" b="1" dirty="0" smtClean="0">
                <a:solidFill>
                  <a:srgbClr val="FFFF00"/>
                </a:solidFill>
              </a:rPr>
              <a:t>Department of Physical </a:t>
            </a:r>
            <a:r>
              <a:rPr lang="en-IN" sz="2800" b="1" dirty="0" smtClean="0">
                <a:solidFill>
                  <a:srgbClr val="FFFF00"/>
                </a:solidFill>
              </a:rPr>
              <a:t>Education,</a:t>
            </a:r>
          </a:p>
          <a:p>
            <a:pPr algn="r"/>
            <a:r>
              <a:rPr lang="en-IN" sz="2800" b="1" dirty="0" smtClean="0">
                <a:solidFill>
                  <a:srgbClr val="FFFF00"/>
                </a:solidFill>
              </a:rPr>
              <a:t>Union Christian Training College, </a:t>
            </a:r>
          </a:p>
          <a:p>
            <a:pPr algn="r"/>
            <a:r>
              <a:rPr lang="en-IN" sz="2800" b="1" dirty="0" err="1" smtClean="0">
                <a:solidFill>
                  <a:srgbClr val="FFFF00"/>
                </a:solidFill>
              </a:rPr>
              <a:t>Berhampore</a:t>
            </a:r>
            <a:r>
              <a:rPr lang="en-IN" sz="2800" b="1" dirty="0" smtClean="0">
                <a:solidFill>
                  <a:srgbClr val="FFFF00"/>
                </a:solidFill>
              </a:rPr>
              <a:t>, </a:t>
            </a:r>
            <a:r>
              <a:rPr lang="en-IN" sz="2800" b="1" dirty="0" err="1" smtClean="0">
                <a:solidFill>
                  <a:srgbClr val="FFFF00"/>
                </a:solidFill>
              </a:rPr>
              <a:t>Murshidabad</a:t>
            </a:r>
            <a:r>
              <a:rPr lang="en-IN" sz="2800" b="1" dirty="0" smtClean="0">
                <a:solidFill>
                  <a:srgbClr val="FFFF00"/>
                </a:solidFill>
              </a:rPr>
              <a:t>, W.B.</a:t>
            </a:r>
            <a:endParaRPr lang="en-IN" sz="2800" dirty="0">
              <a:solidFill>
                <a:srgbClr val="FFFF00"/>
              </a:solidFill>
            </a:endParaRPr>
          </a:p>
        </p:txBody>
      </p:sp>
      <p:pic>
        <p:nvPicPr>
          <p:cNvPr id="11" name="Picture 2" descr="C:\Users\STAFF\Desktop\dr_s.kar_uctc.jpg"/>
          <p:cNvPicPr>
            <a:picLocks noChangeAspect="1" noChangeArrowheads="1"/>
          </p:cNvPicPr>
          <p:nvPr/>
        </p:nvPicPr>
        <p:blipFill>
          <a:blip r:embed="rId5"/>
          <a:srcRect/>
          <a:stretch>
            <a:fillRect/>
          </a:stretch>
        </p:blipFill>
        <p:spPr bwMode="auto">
          <a:xfrm>
            <a:off x="6143636" y="3571876"/>
            <a:ext cx="1920506" cy="202406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 y="1071546"/>
          <a:ext cx="9144001" cy="2105412"/>
        </p:xfrm>
        <a:graphic>
          <a:graphicData uri="http://schemas.openxmlformats.org/drawingml/2006/table">
            <a:tbl>
              <a:tblPr>
                <a:tableStyleId>{69C7853C-536D-4A76-A0AE-DD22124D55A5}</a:tableStyleId>
              </a:tblPr>
              <a:tblGrid>
                <a:gridCol w="1796924"/>
                <a:gridCol w="1791042"/>
                <a:gridCol w="1277649"/>
                <a:gridCol w="1761688"/>
                <a:gridCol w="1439743"/>
                <a:gridCol w="1076955"/>
              </a:tblGrid>
              <a:tr h="421388">
                <a:tc>
                  <a:txBody>
                    <a:bodyPr/>
                    <a:lstStyle/>
                    <a:p>
                      <a:pPr>
                        <a:lnSpc>
                          <a:spcPct val="115000"/>
                        </a:lnSpc>
                        <a:spcAft>
                          <a:spcPts val="0"/>
                        </a:spcAft>
                      </a:pPr>
                      <a:r>
                        <a:rPr lang="en-IN" sz="2400" dirty="0"/>
                        <a:t>Source</a:t>
                      </a:r>
                      <a:endParaRPr lang="en-IN" sz="2400" dirty="0">
                        <a:solidFill>
                          <a:srgbClr val="CC9900"/>
                        </a:solidFill>
                        <a:latin typeface="Calibri"/>
                        <a:ea typeface="Times New Roman"/>
                        <a:cs typeface="Times New Roman"/>
                      </a:endParaRPr>
                    </a:p>
                  </a:txBody>
                  <a:tcPr marL="68580" marR="68580" marT="0" marB="0"/>
                </a:tc>
                <a:tc>
                  <a:txBody>
                    <a:bodyPr/>
                    <a:lstStyle/>
                    <a:p>
                      <a:pPr>
                        <a:lnSpc>
                          <a:spcPct val="115000"/>
                        </a:lnSpc>
                        <a:spcAft>
                          <a:spcPts val="0"/>
                        </a:spcAft>
                      </a:pPr>
                      <a:r>
                        <a:rPr lang="en-IN" sz="2400"/>
                        <a:t>SS</a:t>
                      </a:r>
                      <a:endParaRPr lang="en-IN" sz="2400">
                        <a:solidFill>
                          <a:srgbClr val="CC9900"/>
                        </a:solidFill>
                        <a:latin typeface="Calibri"/>
                        <a:ea typeface="Times New Roman"/>
                        <a:cs typeface="Times New Roman"/>
                      </a:endParaRPr>
                    </a:p>
                  </a:txBody>
                  <a:tcPr marL="68580" marR="68580" marT="0" marB="0"/>
                </a:tc>
                <a:tc>
                  <a:txBody>
                    <a:bodyPr/>
                    <a:lstStyle/>
                    <a:p>
                      <a:pPr>
                        <a:lnSpc>
                          <a:spcPct val="115000"/>
                        </a:lnSpc>
                        <a:spcAft>
                          <a:spcPts val="0"/>
                        </a:spcAft>
                      </a:pPr>
                      <a:r>
                        <a:rPr lang="en-IN" sz="2400"/>
                        <a:t>df</a:t>
                      </a:r>
                      <a:endParaRPr lang="en-IN" sz="2400">
                        <a:solidFill>
                          <a:srgbClr val="CC9900"/>
                        </a:solidFill>
                        <a:latin typeface="Calibri"/>
                        <a:ea typeface="Times New Roman"/>
                        <a:cs typeface="Times New Roman"/>
                      </a:endParaRPr>
                    </a:p>
                  </a:txBody>
                  <a:tcPr marL="68580" marR="68580" marT="0" marB="0"/>
                </a:tc>
                <a:tc>
                  <a:txBody>
                    <a:bodyPr/>
                    <a:lstStyle/>
                    <a:p>
                      <a:pPr>
                        <a:lnSpc>
                          <a:spcPct val="115000"/>
                        </a:lnSpc>
                        <a:spcAft>
                          <a:spcPts val="0"/>
                        </a:spcAft>
                      </a:pPr>
                      <a:r>
                        <a:rPr lang="en-IN" sz="2400"/>
                        <a:t>MS</a:t>
                      </a:r>
                      <a:endParaRPr lang="en-IN" sz="2400">
                        <a:solidFill>
                          <a:srgbClr val="CC9900"/>
                        </a:solidFill>
                        <a:latin typeface="Calibri"/>
                        <a:ea typeface="Times New Roman"/>
                        <a:cs typeface="Times New Roman"/>
                      </a:endParaRPr>
                    </a:p>
                  </a:txBody>
                  <a:tcPr marL="68580" marR="68580" marT="0" marB="0"/>
                </a:tc>
                <a:tc>
                  <a:txBody>
                    <a:bodyPr/>
                    <a:lstStyle/>
                    <a:p>
                      <a:pPr>
                        <a:lnSpc>
                          <a:spcPct val="115000"/>
                        </a:lnSpc>
                        <a:spcAft>
                          <a:spcPts val="0"/>
                        </a:spcAft>
                      </a:pPr>
                      <a:r>
                        <a:rPr lang="en-IN" sz="2400"/>
                        <a:t>F</a:t>
                      </a:r>
                      <a:endParaRPr lang="en-IN" sz="2400">
                        <a:solidFill>
                          <a:srgbClr val="CC9900"/>
                        </a:solidFill>
                        <a:latin typeface="Calibri"/>
                        <a:ea typeface="Times New Roman"/>
                        <a:cs typeface="Times New Roman"/>
                      </a:endParaRPr>
                    </a:p>
                  </a:txBody>
                  <a:tcPr marL="68580" marR="68580" marT="0" marB="0"/>
                </a:tc>
                <a:tc>
                  <a:txBody>
                    <a:bodyPr/>
                    <a:lstStyle/>
                    <a:p>
                      <a:pPr>
                        <a:lnSpc>
                          <a:spcPct val="115000"/>
                        </a:lnSpc>
                        <a:spcAft>
                          <a:spcPts val="0"/>
                        </a:spcAft>
                      </a:pPr>
                      <a:r>
                        <a:rPr lang="en-IN" sz="2400" dirty="0"/>
                        <a:t>p</a:t>
                      </a:r>
                      <a:endParaRPr lang="en-IN" sz="2400" dirty="0">
                        <a:solidFill>
                          <a:srgbClr val="CC9900"/>
                        </a:solidFill>
                        <a:latin typeface="Calibri"/>
                        <a:ea typeface="Times New Roman"/>
                        <a:cs typeface="Times New Roman"/>
                      </a:endParaRPr>
                    </a:p>
                  </a:txBody>
                  <a:tcPr marL="68580" marR="68580" marT="0" marB="0"/>
                </a:tc>
              </a:tr>
              <a:tr h="578743">
                <a:tc>
                  <a:txBody>
                    <a:bodyPr/>
                    <a:lstStyle/>
                    <a:p>
                      <a:pPr>
                        <a:lnSpc>
                          <a:spcPct val="115000"/>
                        </a:lnSpc>
                        <a:spcAft>
                          <a:spcPts val="0"/>
                        </a:spcAft>
                      </a:pPr>
                      <a:r>
                        <a:rPr lang="en-IN" sz="2400" dirty="0"/>
                        <a:t>Treatment (Between)</a:t>
                      </a:r>
                      <a:endParaRPr lang="en-IN" sz="2400" dirty="0">
                        <a:solidFill>
                          <a:srgbClr val="CC9900"/>
                        </a:solidFill>
                        <a:latin typeface="Calibri"/>
                        <a:ea typeface="Times New Roman"/>
                        <a:cs typeface="Times New Roman"/>
                      </a:endParaRPr>
                    </a:p>
                  </a:txBody>
                  <a:tcPr marL="68580" marR="68580" marT="0" marB="0"/>
                </a:tc>
                <a:tc>
                  <a:txBody>
                    <a:bodyPr/>
                    <a:lstStyle/>
                    <a:p>
                      <a:pPr>
                        <a:lnSpc>
                          <a:spcPct val="115000"/>
                        </a:lnSpc>
                        <a:spcAft>
                          <a:spcPts val="0"/>
                        </a:spcAft>
                      </a:pPr>
                      <a:r>
                        <a:rPr lang="en-IN" sz="2400" dirty="0"/>
                        <a:t>378.5773</a:t>
                      </a:r>
                      <a:endParaRPr lang="en-IN" sz="2400" dirty="0">
                        <a:solidFill>
                          <a:srgbClr val="CC9900"/>
                        </a:solidFill>
                        <a:latin typeface="Calibri"/>
                        <a:ea typeface="Times New Roman"/>
                        <a:cs typeface="Times New Roman"/>
                      </a:endParaRPr>
                    </a:p>
                  </a:txBody>
                  <a:tcPr marL="68580" marR="68580" marT="0" marB="0"/>
                </a:tc>
                <a:tc>
                  <a:txBody>
                    <a:bodyPr/>
                    <a:lstStyle/>
                    <a:p>
                      <a:pPr>
                        <a:lnSpc>
                          <a:spcPct val="115000"/>
                        </a:lnSpc>
                        <a:spcAft>
                          <a:spcPts val="0"/>
                        </a:spcAft>
                      </a:pPr>
                      <a:r>
                        <a:rPr lang="en-IN" sz="2400"/>
                        <a:t>2</a:t>
                      </a:r>
                      <a:endParaRPr lang="en-IN" sz="2400">
                        <a:solidFill>
                          <a:srgbClr val="CC9900"/>
                        </a:solidFill>
                        <a:latin typeface="Calibri"/>
                        <a:ea typeface="Times New Roman"/>
                        <a:cs typeface="Times New Roman"/>
                      </a:endParaRPr>
                    </a:p>
                  </a:txBody>
                  <a:tcPr marL="68580" marR="68580" marT="0" marB="0"/>
                </a:tc>
                <a:tc>
                  <a:txBody>
                    <a:bodyPr/>
                    <a:lstStyle/>
                    <a:p>
                      <a:pPr>
                        <a:lnSpc>
                          <a:spcPct val="115000"/>
                        </a:lnSpc>
                        <a:spcAft>
                          <a:spcPts val="0"/>
                        </a:spcAft>
                      </a:pPr>
                      <a:r>
                        <a:rPr lang="en-IN" sz="2400"/>
                        <a:t>189.2886</a:t>
                      </a:r>
                      <a:endParaRPr lang="en-IN" sz="2400">
                        <a:solidFill>
                          <a:srgbClr val="CC9900"/>
                        </a:solidFill>
                        <a:latin typeface="Calibri"/>
                        <a:ea typeface="Times New Roman"/>
                        <a:cs typeface="Times New Roman"/>
                      </a:endParaRPr>
                    </a:p>
                  </a:txBody>
                  <a:tcPr marL="68580" marR="68580" marT="0" marB="0"/>
                </a:tc>
                <a:tc>
                  <a:txBody>
                    <a:bodyPr/>
                    <a:lstStyle/>
                    <a:p>
                      <a:pPr>
                        <a:lnSpc>
                          <a:spcPct val="115000"/>
                        </a:lnSpc>
                        <a:spcAft>
                          <a:spcPts val="0"/>
                        </a:spcAft>
                      </a:pPr>
                      <a:r>
                        <a:rPr lang="en-IN" sz="2400"/>
                        <a:t>38.43*</a:t>
                      </a:r>
                      <a:endParaRPr lang="en-IN" sz="2400">
                        <a:solidFill>
                          <a:srgbClr val="CC9900"/>
                        </a:solidFill>
                        <a:latin typeface="Calibri"/>
                        <a:ea typeface="Times New Roman"/>
                        <a:cs typeface="Times New Roman"/>
                      </a:endParaRPr>
                    </a:p>
                  </a:txBody>
                  <a:tcPr marL="68580" marR="68580" marT="0" marB="0"/>
                </a:tc>
                <a:tc>
                  <a:txBody>
                    <a:bodyPr/>
                    <a:lstStyle/>
                    <a:p>
                      <a:pPr>
                        <a:lnSpc>
                          <a:spcPct val="115000"/>
                        </a:lnSpc>
                        <a:spcAft>
                          <a:spcPts val="0"/>
                        </a:spcAft>
                      </a:pPr>
                      <a:r>
                        <a:rPr lang="en-IN" sz="2400" dirty="0"/>
                        <a:t>&lt;0.0001</a:t>
                      </a:r>
                      <a:endParaRPr lang="en-IN" sz="2400" dirty="0">
                        <a:solidFill>
                          <a:srgbClr val="CC9900"/>
                        </a:solidFill>
                        <a:latin typeface="Calibri"/>
                        <a:ea typeface="Times New Roman"/>
                        <a:cs typeface="Times New Roman"/>
                      </a:endParaRPr>
                    </a:p>
                  </a:txBody>
                  <a:tcPr marL="68580" marR="68580" marT="0" marB="0"/>
                </a:tc>
              </a:tr>
              <a:tr h="421388">
                <a:tc>
                  <a:txBody>
                    <a:bodyPr/>
                    <a:lstStyle/>
                    <a:p>
                      <a:pPr>
                        <a:lnSpc>
                          <a:spcPct val="115000"/>
                        </a:lnSpc>
                        <a:spcAft>
                          <a:spcPts val="0"/>
                        </a:spcAft>
                      </a:pPr>
                      <a:r>
                        <a:rPr lang="en-IN" sz="2400"/>
                        <a:t>Error</a:t>
                      </a:r>
                      <a:endParaRPr lang="en-IN" sz="2400">
                        <a:solidFill>
                          <a:srgbClr val="CC9900"/>
                        </a:solidFill>
                        <a:latin typeface="Calibri"/>
                        <a:ea typeface="Times New Roman"/>
                        <a:cs typeface="Times New Roman"/>
                      </a:endParaRPr>
                    </a:p>
                  </a:txBody>
                  <a:tcPr marL="68580" marR="68580" marT="0" marB="0"/>
                </a:tc>
                <a:tc>
                  <a:txBody>
                    <a:bodyPr/>
                    <a:lstStyle/>
                    <a:p>
                      <a:pPr>
                        <a:lnSpc>
                          <a:spcPct val="115000"/>
                        </a:lnSpc>
                        <a:spcAft>
                          <a:spcPts val="0"/>
                        </a:spcAft>
                      </a:pPr>
                      <a:r>
                        <a:rPr lang="en-IN" sz="2400"/>
                        <a:t>256.15</a:t>
                      </a:r>
                      <a:endParaRPr lang="en-IN" sz="2400">
                        <a:solidFill>
                          <a:srgbClr val="CC9900"/>
                        </a:solidFill>
                        <a:latin typeface="Calibri"/>
                        <a:ea typeface="Times New Roman"/>
                        <a:cs typeface="Times New Roman"/>
                      </a:endParaRPr>
                    </a:p>
                  </a:txBody>
                  <a:tcPr marL="68580" marR="68580" marT="0" marB="0"/>
                </a:tc>
                <a:tc>
                  <a:txBody>
                    <a:bodyPr/>
                    <a:lstStyle/>
                    <a:p>
                      <a:pPr>
                        <a:lnSpc>
                          <a:spcPct val="115000"/>
                        </a:lnSpc>
                        <a:spcAft>
                          <a:spcPts val="0"/>
                        </a:spcAft>
                      </a:pPr>
                      <a:r>
                        <a:rPr lang="en-IN" sz="2400"/>
                        <a:t>52</a:t>
                      </a:r>
                      <a:endParaRPr lang="en-IN" sz="2400">
                        <a:solidFill>
                          <a:srgbClr val="CC9900"/>
                        </a:solidFill>
                        <a:latin typeface="Calibri"/>
                        <a:ea typeface="Times New Roman"/>
                        <a:cs typeface="Times New Roman"/>
                      </a:endParaRPr>
                    </a:p>
                  </a:txBody>
                  <a:tcPr marL="68580" marR="68580" marT="0" marB="0"/>
                </a:tc>
                <a:tc>
                  <a:txBody>
                    <a:bodyPr/>
                    <a:lstStyle/>
                    <a:p>
                      <a:pPr>
                        <a:lnSpc>
                          <a:spcPct val="115000"/>
                        </a:lnSpc>
                        <a:spcAft>
                          <a:spcPts val="0"/>
                        </a:spcAft>
                      </a:pPr>
                      <a:r>
                        <a:rPr lang="en-IN" sz="2400"/>
                        <a:t>4.926</a:t>
                      </a:r>
                      <a:endParaRPr lang="en-IN" sz="2400">
                        <a:solidFill>
                          <a:srgbClr val="CC9900"/>
                        </a:solidFill>
                        <a:latin typeface="Calibri"/>
                        <a:ea typeface="Times New Roman"/>
                        <a:cs typeface="Times New Roman"/>
                      </a:endParaRPr>
                    </a:p>
                  </a:txBody>
                  <a:tcPr marL="68580" marR="68580" marT="0" marB="0"/>
                </a:tc>
                <a:tc>
                  <a:txBody>
                    <a:bodyPr/>
                    <a:lstStyle/>
                    <a:p>
                      <a:pPr>
                        <a:lnSpc>
                          <a:spcPct val="115000"/>
                        </a:lnSpc>
                        <a:spcAft>
                          <a:spcPts val="0"/>
                        </a:spcAft>
                      </a:pPr>
                      <a:endParaRPr lang="en-IN" sz="2400">
                        <a:solidFill>
                          <a:srgbClr val="CC9900"/>
                        </a:solidFill>
                        <a:latin typeface="Calibri"/>
                        <a:ea typeface="Times New Roman"/>
                        <a:cs typeface="Times New Roman"/>
                      </a:endParaRPr>
                    </a:p>
                  </a:txBody>
                  <a:tcPr marL="68580" marR="68580" marT="0" marB="0"/>
                </a:tc>
                <a:tc>
                  <a:txBody>
                    <a:bodyPr/>
                    <a:lstStyle/>
                    <a:p>
                      <a:pPr>
                        <a:lnSpc>
                          <a:spcPct val="115000"/>
                        </a:lnSpc>
                        <a:spcAft>
                          <a:spcPts val="0"/>
                        </a:spcAft>
                      </a:pPr>
                      <a:endParaRPr lang="en-IN" sz="2400" dirty="0">
                        <a:solidFill>
                          <a:srgbClr val="CC9900"/>
                        </a:solidFill>
                        <a:latin typeface="Calibri"/>
                        <a:ea typeface="Times New Roman"/>
                        <a:cs typeface="Times New Roman"/>
                      </a:endParaRPr>
                    </a:p>
                  </a:txBody>
                  <a:tcPr marL="68580" marR="68580" marT="0" marB="0"/>
                </a:tc>
              </a:tr>
              <a:tr h="421388">
                <a:tc>
                  <a:txBody>
                    <a:bodyPr/>
                    <a:lstStyle/>
                    <a:p>
                      <a:pPr>
                        <a:lnSpc>
                          <a:spcPct val="115000"/>
                        </a:lnSpc>
                        <a:spcAft>
                          <a:spcPts val="0"/>
                        </a:spcAft>
                      </a:pPr>
                      <a:r>
                        <a:rPr lang="en-IN" sz="2400"/>
                        <a:t>Total</a:t>
                      </a:r>
                      <a:endParaRPr lang="en-IN" sz="2400">
                        <a:solidFill>
                          <a:srgbClr val="CC9900"/>
                        </a:solidFill>
                        <a:latin typeface="Calibri"/>
                        <a:ea typeface="Times New Roman"/>
                        <a:cs typeface="Times New Roman"/>
                      </a:endParaRPr>
                    </a:p>
                  </a:txBody>
                  <a:tcPr marL="68580" marR="68580" marT="0" marB="0"/>
                </a:tc>
                <a:tc>
                  <a:txBody>
                    <a:bodyPr/>
                    <a:lstStyle/>
                    <a:p>
                      <a:pPr>
                        <a:lnSpc>
                          <a:spcPct val="115000"/>
                        </a:lnSpc>
                        <a:spcAft>
                          <a:spcPts val="0"/>
                        </a:spcAft>
                      </a:pPr>
                      <a:r>
                        <a:rPr lang="en-IN" sz="2400"/>
                        <a:t>634.7273</a:t>
                      </a:r>
                      <a:endParaRPr lang="en-IN" sz="2400">
                        <a:solidFill>
                          <a:srgbClr val="CC9900"/>
                        </a:solidFill>
                        <a:latin typeface="Calibri"/>
                        <a:ea typeface="Times New Roman"/>
                        <a:cs typeface="Times New Roman"/>
                      </a:endParaRPr>
                    </a:p>
                  </a:txBody>
                  <a:tcPr marL="68580" marR="68580" marT="0" marB="0"/>
                </a:tc>
                <a:tc>
                  <a:txBody>
                    <a:bodyPr/>
                    <a:lstStyle/>
                    <a:p>
                      <a:pPr>
                        <a:lnSpc>
                          <a:spcPct val="115000"/>
                        </a:lnSpc>
                        <a:spcAft>
                          <a:spcPts val="0"/>
                        </a:spcAft>
                      </a:pPr>
                      <a:r>
                        <a:rPr lang="en-IN" sz="2400"/>
                        <a:t>54</a:t>
                      </a:r>
                      <a:endParaRPr lang="en-IN" sz="2400">
                        <a:solidFill>
                          <a:srgbClr val="CC9900"/>
                        </a:solidFill>
                        <a:latin typeface="Calibri"/>
                        <a:ea typeface="Times New Roman"/>
                        <a:cs typeface="Times New Roman"/>
                      </a:endParaRPr>
                    </a:p>
                  </a:txBody>
                  <a:tcPr marL="68580" marR="68580" marT="0" marB="0"/>
                </a:tc>
                <a:tc gridSpan="3">
                  <a:txBody>
                    <a:bodyPr/>
                    <a:lstStyle/>
                    <a:p>
                      <a:pPr>
                        <a:lnSpc>
                          <a:spcPct val="115000"/>
                        </a:lnSpc>
                        <a:spcAft>
                          <a:spcPts val="1000"/>
                        </a:spcAft>
                      </a:pPr>
                      <a:r>
                        <a:rPr lang="en-IN" sz="2400" dirty="0"/>
                        <a:t> </a:t>
                      </a:r>
                      <a:endParaRPr lang="en-IN" sz="2400" dirty="0">
                        <a:solidFill>
                          <a:srgbClr val="CC9900"/>
                        </a:solidFill>
                        <a:latin typeface="Calibri"/>
                        <a:ea typeface="Times New Roman"/>
                        <a:cs typeface="Times New Roman"/>
                      </a:endParaRPr>
                    </a:p>
                  </a:txBody>
                  <a:tcPr marL="0" marR="0" marT="0" marB="0" anchor="ctr"/>
                </a:tc>
                <a:tc hMerge="1">
                  <a:txBody>
                    <a:bodyPr/>
                    <a:lstStyle/>
                    <a:p>
                      <a:endParaRPr lang="en-IN"/>
                    </a:p>
                  </a:txBody>
                  <a:tcPr/>
                </a:tc>
                <a:tc hMerge="1">
                  <a:txBody>
                    <a:bodyPr/>
                    <a:lstStyle/>
                    <a:p>
                      <a:endParaRPr lang="en-IN"/>
                    </a:p>
                  </a:txBody>
                  <a:tcPr/>
                </a:tc>
              </a:tr>
            </a:tbl>
          </a:graphicData>
        </a:graphic>
      </p:graphicFrame>
      <p:graphicFrame>
        <p:nvGraphicFramePr>
          <p:cNvPr id="3" name="Table 2"/>
          <p:cNvGraphicFramePr>
            <a:graphicFrameLocks noGrp="1"/>
          </p:cNvGraphicFramePr>
          <p:nvPr/>
        </p:nvGraphicFramePr>
        <p:xfrm>
          <a:off x="-2" y="4214819"/>
          <a:ext cx="9144001" cy="2453640"/>
        </p:xfrm>
        <a:graphic>
          <a:graphicData uri="http://schemas.openxmlformats.org/drawingml/2006/table">
            <a:tbl>
              <a:tblPr>
                <a:tableStyleId>{775DCB02-9BB8-47FD-8907-85C794F793BA}</a:tableStyleId>
              </a:tblPr>
              <a:tblGrid>
                <a:gridCol w="1855119"/>
                <a:gridCol w="1192222"/>
                <a:gridCol w="3048330"/>
                <a:gridCol w="3048330"/>
              </a:tblGrid>
              <a:tr h="259680">
                <a:tc>
                  <a:txBody>
                    <a:bodyPr/>
                    <a:lstStyle/>
                    <a:p>
                      <a:pPr>
                        <a:lnSpc>
                          <a:spcPct val="115000"/>
                        </a:lnSpc>
                        <a:spcAft>
                          <a:spcPts val="0"/>
                        </a:spcAft>
                      </a:pPr>
                      <a:r>
                        <a:rPr lang="en-IN" sz="2000" dirty="0"/>
                        <a:t>M</a:t>
                      </a:r>
                      <a:r>
                        <a:rPr lang="en-IN" sz="2000" baseline="-25000" dirty="0"/>
                        <a:t>1 Vs  </a:t>
                      </a:r>
                      <a:r>
                        <a:rPr lang="en-IN" sz="2000" dirty="0"/>
                        <a:t>M</a:t>
                      </a:r>
                      <a:r>
                        <a:rPr lang="en-IN" sz="2000" baseline="-25000" dirty="0"/>
                        <a:t>2</a:t>
                      </a:r>
                      <a:endParaRPr lang="en-IN" sz="2000" dirty="0">
                        <a:solidFill>
                          <a:srgbClr val="FF0066"/>
                        </a:solidFill>
                        <a:latin typeface="Calibri"/>
                        <a:ea typeface="Times New Roman"/>
                        <a:cs typeface="Times New Roman"/>
                      </a:endParaRPr>
                    </a:p>
                  </a:txBody>
                  <a:tcPr marL="68580" marR="68580" marT="0" marB="0"/>
                </a:tc>
                <a:tc>
                  <a:txBody>
                    <a:bodyPr/>
                    <a:lstStyle/>
                    <a:p>
                      <a:pPr>
                        <a:lnSpc>
                          <a:spcPct val="115000"/>
                        </a:lnSpc>
                        <a:spcAft>
                          <a:spcPts val="0"/>
                        </a:spcAft>
                      </a:pPr>
                      <a:r>
                        <a:rPr lang="en-IN" sz="2000"/>
                        <a:t>Not Sign.</a:t>
                      </a:r>
                      <a:endParaRPr lang="en-IN" sz="2000">
                        <a:solidFill>
                          <a:srgbClr val="FF0066"/>
                        </a:solidFill>
                        <a:latin typeface="Calibri"/>
                        <a:ea typeface="Times New Roman"/>
                        <a:cs typeface="Times New Roman"/>
                      </a:endParaRPr>
                    </a:p>
                  </a:txBody>
                  <a:tcPr marL="68580" marR="68580" marT="0" marB="0"/>
                </a:tc>
                <a:tc rowSpan="3">
                  <a:txBody>
                    <a:bodyPr/>
                    <a:lstStyle/>
                    <a:p>
                      <a:pPr>
                        <a:lnSpc>
                          <a:spcPct val="115000"/>
                        </a:lnSpc>
                        <a:spcAft>
                          <a:spcPts val="0"/>
                        </a:spcAft>
                      </a:pPr>
                      <a:r>
                        <a:rPr lang="en-IN" sz="2000" dirty="0"/>
                        <a:t>M</a:t>
                      </a:r>
                      <a:r>
                        <a:rPr lang="en-IN" sz="2000" baseline="-25000" dirty="0"/>
                        <a:t> 1</a:t>
                      </a:r>
                      <a:r>
                        <a:rPr lang="en-IN" sz="2000" dirty="0"/>
                        <a:t> = Mean of SJG</a:t>
                      </a:r>
                    </a:p>
                    <a:p>
                      <a:pPr>
                        <a:lnSpc>
                          <a:spcPct val="115000"/>
                        </a:lnSpc>
                        <a:spcAft>
                          <a:spcPts val="0"/>
                        </a:spcAft>
                      </a:pPr>
                      <a:r>
                        <a:rPr lang="en-IN" sz="2000" dirty="0"/>
                        <a:t>M</a:t>
                      </a:r>
                      <a:r>
                        <a:rPr lang="en-IN" sz="2000" baseline="-25000" dirty="0"/>
                        <a:t> 2</a:t>
                      </a:r>
                      <a:r>
                        <a:rPr lang="en-IN" sz="2000" dirty="0"/>
                        <a:t> = Mean of MDG</a:t>
                      </a:r>
                    </a:p>
                    <a:p>
                      <a:pPr>
                        <a:lnSpc>
                          <a:spcPct val="115000"/>
                        </a:lnSpc>
                        <a:spcAft>
                          <a:spcPts val="0"/>
                        </a:spcAft>
                      </a:pPr>
                      <a:r>
                        <a:rPr lang="en-IN" sz="2000" dirty="0"/>
                        <a:t>M</a:t>
                      </a:r>
                      <a:r>
                        <a:rPr lang="en-IN" sz="2000" baseline="-25000" dirty="0"/>
                        <a:t> 3</a:t>
                      </a:r>
                      <a:r>
                        <a:rPr lang="en-IN" sz="2000" dirty="0"/>
                        <a:t>= Mean of LDG</a:t>
                      </a:r>
                      <a:endParaRPr lang="en-IN" sz="2000" dirty="0">
                        <a:solidFill>
                          <a:srgbClr val="FF0066"/>
                        </a:solidFill>
                        <a:latin typeface="Calibri"/>
                        <a:ea typeface="Times New Roman"/>
                        <a:cs typeface="Times New Roman"/>
                      </a:endParaRPr>
                    </a:p>
                  </a:txBody>
                  <a:tcPr marL="68580" marR="68580" marT="0" marB="0"/>
                </a:tc>
                <a:tc rowSpan="3">
                  <a:txBody>
                    <a:bodyPr/>
                    <a:lstStyle/>
                    <a:p>
                      <a:pPr>
                        <a:lnSpc>
                          <a:spcPct val="115000"/>
                        </a:lnSpc>
                        <a:spcAft>
                          <a:spcPts val="0"/>
                        </a:spcAft>
                      </a:pPr>
                      <a:r>
                        <a:rPr lang="en-IN" sz="2000"/>
                        <a:t>MSD = the absolute [unsigned] diff. between sample means required for significant at the designated level. HSD [0.05] for 0.05 level; HSD [0.01] for the 0.01 level.</a:t>
                      </a:r>
                      <a:endParaRPr lang="en-IN" sz="2000">
                        <a:solidFill>
                          <a:srgbClr val="FF0066"/>
                        </a:solidFill>
                        <a:latin typeface="Calibri"/>
                        <a:ea typeface="Times New Roman"/>
                        <a:cs typeface="Times New Roman"/>
                      </a:endParaRPr>
                    </a:p>
                  </a:txBody>
                  <a:tcPr marL="68580" marR="68580" marT="0" marB="0"/>
                </a:tc>
              </a:tr>
              <a:tr h="259680">
                <a:tc>
                  <a:txBody>
                    <a:bodyPr/>
                    <a:lstStyle/>
                    <a:p>
                      <a:pPr>
                        <a:lnSpc>
                          <a:spcPct val="115000"/>
                        </a:lnSpc>
                        <a:spcAft>
                          <a:spcPts val="0"/>
                        </a:spcAft>
                      </a:pPr>
                      <a:r>
                        <a:rPr lang="en-IN" sz="2000" dirty="0"/>
                        <a:t>M</a:t>
                      </a:r>
                      <a:r>
                        <a:rPr lang="en-IN" sz="2000" baseline="-25000" dirty="0"/>
                        <a:t>1 Vs  </a:t>
                      </a:r>
                      <a:r>
                        <a:rPr lang="en-IN" sz="2000" dirty="0"/>
                        <a:t>M</a:t>
                      </a:r>
                      <a:r>
                        <a:rPr lang="en-IN" sz="2000" baseline="-25000" dirty="0"/>
                        <a:t>3</a:t>
                      </a:r>
                      <a:endParaRPr lang="en-IN" sz="2000" dirty="0">
                        <a:solidFill>
                          <a:srgbClr val="FF0066"/>
                        </a:solidFill>
                        <a:latin typeface="Calibri"/>
                        <a:ea typeface="Times New Roman"/>
                        <a:cs typeface="Times New Roman"/>
                      </a:endParaRPr>
                    </a:p>
                  </a:txBody>
                  <a:tcPr marL="68580" marR="68580" marT="0" marB="0"/>
                </a:tc>
                <a:tc>
                  <a:txBody>
                    <a:bodyPr/>
                    <a:lstStyle/>
                    <a:p>
                      <a:pPr>
                        <a:lnSpc>
                          <a:spcPct val="115000"/>
                        </a:lnSpc>
                        <a:spcAft>
                          <a:spcPts val="0"/>
                        </a:spcAft>
                      </a:pPr>
                      <a:r>
                        <a:rPr lang="en-IN" sz="2000"/>
                        <a:t>P&lt;0.01</a:t>
                      </a:r>
                      <a:endParaRPr lang="en-IN" sz="2000">
                        <a:solidFill>
                          <a:srgbClr val="FF0066"/>
                        </a:solidFill>
                        <a:latin typeface="Calibri"/>
                        <a:ea typeface="Times New Roman"/>
                        <a:cs typeface="Times New Roman"/>
                      </a:endParaRPr>
                    </a:p>
                  </a:txBody>
                  <a:tcPr marL="68580" marR="68580" marT="0" marB="0"/>
                </a:tc>
                <a:tc vMerge="1">
                  <a:txBody>
                    <a:bodyPr/>
                    <a:lstStyle/>
                    <a:p>
                      <a:endParaRPr lang="en-IN"/>
                    </a:p>
                  </a:txBody>
                  <a:tcPr/>
                </a:tc>
                <a:tc vMerge="1">
                  <a:txBody>
                    <a:bodyPr/>
                    <a:lstStyle/>
                    <a:p>
                      <a:endParaRPr lang="en-IN"/>
                    </a:p>
                  </a:txBody>
                  <a:tcPr/>
                </a:tc>
              </a:tr>
              <a:tr h="1298399">
                <a:tc>
                  <a:txBody>
                    <a:bodyPr/>
                    <a:lstStyle/>
                    <a:p>
                      <a:pPr>
                        <a:lnSpc>
                          <a:spcPct val="115000"/>
                        </a:lnSpc>
                        <a:spcAft>
                          <a:spcPts val="0"/>
                        </a:spcAft>
                      </a:pPr>
                      <a:r>
                        <a:rPr lang="en-IN" sz="2000" dirty="0"/>
                        <a:t>M</a:t>
                      </a:r>
                      <a:r>
                        <a:rPr lang="en-IN" sz="2000" baseline="-25000" dirty="0"/>
                        <a:t>2 Vs  </a:t>
                      </a:r>
                      <a:r>
                        <a:rPr lang="en-IN" sz="2000" dirty="0"/>
                        <a:t>M</a:t>
                      </a:r>
                      <a:r>
                        <a:rPr lang="en-IN" sz="2000" baseline="-25000" dirty="0"/>
                        <a:t>3</a:t>
                      </a:r>
                      <a:endParaRPr lang="en-IN" sz="2000" dirty="0">
                        <a:solidFill>
                          <a:srgbClr val="FF0066"/>
                        </a:solidFill>
                        <a:latin typeface="Calibri"/>
                        <a:ea typeface="Times New Roman"/>
                        <a:cs typeface="Times New Roman"/>
                      </a:endParaRPr>
                    </a:p>
                  </a:txBody>
                  <a:tcPr marL="68580" marR="68580" marT="0" marB="0"/>
                </a:tc>
                <a:tc>
                  <a:txBody>
                    <a:bodyPr/>
                    <a:lstStyle/>
                    <a:p>
                      <a:pPr>
                        <a:lnSpc>
                          <a:spcPct val="115000"/>
                        </a:lnSpc>
                        <a:spcAft>
                          <a:spcPts val="0"/>
                        </a:spcAft>
                      </a:pPr>
                      <a:r>
                        <a:rPr lang="en-IN" sz="2000" dirty="0"/>
                        <a:t>P&lt;0.01</a:t>
                      </a:r>
                      <a:endParaRPr lang="en-IN" sz="2000" dirty="0">
                        <a:solidFill>
                          <a:srgbClr val="FF0066"/>
                        </a:solidFill>
                        <a:latin typeface="Calibri"/>
                        <a:ea typeface="Times New Roman"/>
                        <a:cs typeface="Times New Roman"/>
                      </a:endParaRPr>
                    </a:p>
                  </a:txBody>
                  <a:tcPr marL="68580" marR="68580" marT="0" marB="0"/>
                </a:tc>
                <a:tc vMerge="1">
                  <a:txBody>
                    <a:bodyPr/>
                    <a:lstStyle/>
                    <a:p>
                      <a:endParaRPr lang="en-IN"/>
                    </a:p>
                  </a:txBody>
                  <a:tcPr/>
                </a:tc>
                <a:tc vMerge="1">
                  <a:txBody>
                    <a:bodyPr/>
                    <a:lstStyle/>
                    <a:p>
                      <a:endParaRPr lang="en-IN"/>
                    </a:p>
                  </a:txBody>
                  <a:tcPr/>
                </a:tc>
              </a:tr>
            </a:tbl>
          </a:graphicData>
        </a:graphic>
      </p:graphicFrame>
      <p:sp>
        <p:nvSpPr>
          <p:cNvPr id="23553" name="Rectangle 1"/>
          <p:cNvSpPr>
            <a:spLocks noChangeArrowheads="1"/>
          </p:cNvSpPr>
          <p:nvPr/>
        </p:nvSpPr>
        <p:spPr bwMode="auto">
          <a:xfrm>
            <a:off x="714348" y="2928934"/>
            <a:ext cx="2236510" cy="83099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*Significant (0.01 level)</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4"/>
          <p:cNvSpPr/>
          <p:nvPr/>
        </p:nvSpPr>
        <p:spPr>
          <a:xfrm>
            <a:off x="428596" y="357166"/>
            <a:ext cx="7929618" cy="461665"/>
          </a:xfrm>
          <a:prstGeom prst="rect">
            <a:avLst/>
          </a:prstGeom>
        </p:spPr>
        <p:txBody>
          <a:bodyPr wrap="square">
            <a:spAutoFit/>
          </a:bodyPr>
          <a:lstStyle/>
          <a:p>
            <a:r>
              <a:rPr kumimoji="0" lang="en-US" sz="2400" b="1" i="0" u="none" strike="noStrike" cap="none" normalizeH="0" baseline="0" dirty="0" smtClean="0">
                <a:ln>
                  <a:noFill/>
                </a:ln>
                <a:solidFill>
                  <a:srgbClr val="FF9900"/>
                </a:solidFill>
                <a:effectLst/>
                <a:latin typeface="Times New Roman" pitchFamily="18" charset="0"/>
                <a:ea typeface="Times New Roman" pitchFamily="18" charset="0"/>
                <a:cs typeface="Times New Roman" pitchFamily="18" charset="0"/>
              </a:rPr>
              <a:t>Table No.-4 ANOVA Table for Comparison between means</a:t>
            </a:r>
            <a:endParaRPr lang="en-IN" sz="2400" dirty="0">
              <a:solidFill>
                <a:srgbClr val="FF9900"/>
              </a:solidFill>
            </a:endParaRPr>
          </a:p>
        </p:txBody>
      </p:sp>
      <p:sp>
        <p:nvSpPr>
          <p:cNvPr id="6" name="Rectangle 5"/>
          <p:cNvSpPr/>
          <p:nvPr/>
        </p:nvSpPr>
        <p:spPr>
          <a:xfrm>
            <a:off x="1428728" y="3571876"/>
            <a:ext cx="4695901" cy="461665"/>
          </a:xfrm>
          <a:prstGeom prst="rect">
            <a:avLst/>
          </a:prstGeom>
        </p:spPr>
        <p:txBody>
          <a:bodyPr wrap="none">
            <a:spAutoFit/>
          </a:bodyPr>
          <a:lstStyle/>
          <a:p>
            <a:r>
              <a:rPr kumimoji="0" lang="en-US" sz="24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Table No.-5 	</a:t>
            </a:r>
            <a:r>
              <a:rPr kumimoji="0" lang="en-US" sz="2400" b="1"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Tukey</a:t>
            </a:r>
            <a:r>
              <a:rPr kumimoji="0" lang="en-US" sz="24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Post Hoc Test</a:t>
            </a:r>
            <a:endParaRPr lang="en-IN" sz="2400" dirty="0">
              <a:solidFill>
                <a:srgbClr val="FF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0" y="0"/>
            <a:ext cx="4269310" cy="67710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Fig No.1 	Mean Score of  SJG.</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3" name="Chart 2"/>
          <p:cNvGraphicFramePr/>
          <p:nvPr/>
        </p:nvGraphicFramePr>
        <p:xfrm>
          <a:off x="785786" y="571480"/>
          <a:ext cx="6072198" cy="2786082"/>
        </p:xfrm>
        <a:graphic>
          <a:graphicData uri="http://schemas.openxmlformats.org/drawingml/2006/chart">
            <c:chart xmlns:c="http://schemas.openxmlformats.org/drawingml/2006/chart" xmlns:r="http://schemas.openxmlformats.org/officeDocument/2006/relationships" r:id="rId2"/>
          </a:graphicData>
        </a:graphic>
      </p:graphicFrame>
      <p:sp>
        <p:nvSpPr>
          <p:cNvPr id="25603" name="Rectangle 3"/>
          <p:cNvSpPr>
            <a:spLocks noChangeArrowheads="1"/>
          </p:cNvSpPr>
          <p:nvPr/>
        </p:nvSpPr>
        <p:spPr bwMode="auto">
          <a:xfrm>
            <a:off x="0" y="3362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5605" name="Rectangle 5"/>
          <p:cNvSpPr>
            <a:spLocks noChangeArrowheads="1"/>
          </p:cNvSpPr>
          <p:nvPr/>
        </p:nvSpPr>
        <p:spPr bwMode="auto">
          <a:xfrm>
            <a:off x="0" y="3143248"/>
            <a:ext cx="7755328"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Fig No.-2</a:t>
            </a:r>
            <a:r>
              <a:rPr kumimoji="0" lang="en-US" b="1"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Percentage of athletes in different levels of anxiety of SJG.</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6" name="Chart 5"/>
          <p:cNvGraphicFramePr/>
          <p:nvPr/>
        </p:nvGraphicFramePr>
        <p:xfrm>
          <a:off x="857224" y="3571876"/>
          <a:ext cx="6929486" cy="3286124"/>
        </p:xfrm>
        <a:graphic>
          <a:graphicData uri="http://schemas.openxmlformats.org/drawingml/2006/chart">
            <c:chart xmlns:c="http://schemas.openxmlformats.org/drawingml/2006/chart" xmlns:r="http://schemas.openxmlformats.org/officeDocument/2006/relationships" r:id="rId3"/>
          </a:graphicData>
        </a:graphic>
      </p:graphicFrame>
      <p:sp>
        <p:nvSpPr>
          <p:cNvPr id="25606" name="Rectangle 6"/>
          <p:cNvSpPr>
            <a:spLocks noChangeArrowheads="1"/>
          </p:cNvSpPr>
          <p:nvPr/>
        </p:nvSpPr>
        <p:spPr bwMode="auto">
          <a:xfrm>
            <a:off x="0" y="32099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428596" y="0"/>
          <a:ext cx="6572264" cy="315406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Chart 2"/>
          <p:cNvGraphicFramePr/>
          <p:nvPr/>
        </p:nvGraphicFramePr>
        <p:xfrm>
          <a:off x="857224" y="3714752"/>
          <a:ext cx="7143800" cy="3143248"/>
        </p:xfrm>
        <a:graphic>
          <a:graphicData uri="http://schemas.openxmlformats.org/drawingml/2006/chart">
            <c:chart xmlns:c="http://schemas.openxmlformats.org/drawingml/2006/chart" xmlns:r="http://schemas.openxmlformats.org/officeDocument/2006/relationships" r:id="rId3"/>
          </a:graphicData>
        </a:graphic>
      </p:graphicFrame>
      <p:sp>
        <p:nvSpPr>
          <p:cNvPr id="27651" name="Rectangle 3"/>
          <p:cNvSpPr>
            <a:spLocks noChangeArrowheads="1"/>
          </p:cNvSpPr>
          <p:nvPr/>
        </p:nvSpPr>
        <p:spPr bwMode="auto">
          <a:xfrm>
            <a:off x="0" y="0"/>
            <a:ext cx="3106428"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Fig No.3	 Mean Scores of MDG.</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27652" name="Rectangle 4"/>
          <p:cNvSpPr>
            <a:spLocks noChangeArrowheads="1"/>
          </p:cNvSpPr>
          <p:nvPr/>
        </p:nvSpPr>
        <p:spPr bwMode="auto">
          <a:xfrm>
            <a:off x="285720" y="3214686"/>
            <a:ext cx="7896392"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Fig No.-4 	Percentage of athletes in different levels of anxiety of MDG.</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
        <p:nvSpPr>
          <p:cNvPr id="27653" name="Rectangle 5"/>
          <p:cNvSpPr>
            <a:spLocks noChangeArrowheads="1"/>
          </p:cNvSpPr>
          <p:nvPr/>
        </p:nvSpPr>
        <p:spPr bwMode="auto">
          <a:xfrm>
            <a:off x="0" y="63722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0" y="0"/>
          <a:ext cx="7215206" cy="315787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Chart 2"/>
          <p:cNvGraphicFramePr/>
          <p:nvPr/>
        </p:nvGraphicFramePr>
        <p:xfrm>
          <a:off x="857224" y="3786190"/>
          <a:ext cx="6286544"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28675" name="Rectangle 3"/>
          <p:cNvSpPr>
            <a:spLocks noChangeArrowheads="1"/>
          </p:cNvSpPr>
          <p:nvPr/>
        </p:nvSpPr>
        <p:spPr bwMode="auto">
          <a:xfrm>
            <a:off x="0" y="0"/>
            <a:ext cx="3232616"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Fig No.5 	Mean Scores of LDG.</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
        <p:nvSpPr>
          <p:cNvPr id="28676" name="Rectangle 4"/>
          <p:cNvSpPr>
            <a:spLocks noChangeArrowheads="1"/>
          </p:cNvSpPr>
          <p:nvPr/>
        </p:nvSpPr>
        <p:spPr bwMode="auto">
          <a:xfrm>
            <a:off x="0" y="3143248"/>
            <a:ext cx="6326347"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Fig No.-6	 Percentage of athletes in different levels of anxiety of LDG.</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28677" name="Rectangle 5"/>
          <p:cNvSpPr>
            <a:spLocks noChangeArrowheads="1"/>
          </p:cNvSpPr>
          <p:nvPr/>
        </p:nvSpPr>
        <p:spPr bwMode="auto">
          <a:xfrm>
            <a:off x="0" y="63722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8101898"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Fig No.-7 Percentage of athletes in different levels of anxiety for all three Groups</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3" name="Chart 2"/>
          <p:cNvGraphicFramePr/>
          <p:nvPr/>
        </p:nvGraphicFramePr>
        <p:xfrm>
          <a:off x="714348" y="428604"/>
          <a:ext cx="7143800" cy="3028952"/>
        </p:xfrm>
        <a:graphic>
          <a:graphicData uri="http://schemas.openxmlformats.org/drawingml/2006/chart">
            <c:chart xmlns:c="http://schemas.openxmlformats.org/drawingml/2006/chart" xmlns:r="http://schemas.openxmlformats.org/officeDocument/2006/relationships" r:id="rId2"/>
          </a:graphicData>
        </a:graphic>
      </p:graphicFrame>
      <p:sp>
        <p:nvSpPr>
          <p:cNvPr id="1027" name="Rectangle 3"/>
          <p:cNvSpPr>
            <a:spLocks noChangeArrowheads="1"/>
          </p:cNvSpPr>
          <p:nvPr/>
        </p:nvSpPr>
        <p:spPr bwMode="auto">
          <a:xfrm>
            <a:off x="0" y="32099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29" name="Rectangle 5"/>
          <p:cNvSpPr>
            <a:spLocks noChangeArrowheads="1"/>
          </p:cNvSpPr>
          <p:nvPr/>
        </p:nvSpPr>
        <p:spPr bwMode="auto">
          <a:xfrm>
            <a:off x="-285784" y="3286124"/>
            <a:ext cx="7482113" cy="70788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Fig. No</a:t>
            </a:r>
            <a:r>
              <a:rPr kumimoji="0" lang="en-US"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r>
              <a:rPr kumimoji="0" lang="en-US"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8 	Male &amp; Female score comparison of three groups.</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6" name="Chart 5"/>
          <p:cNvGraphicFramePr/>
          <p:nvPr/>
        </p:nvGraphicFramePr>
        <p:xfrm>
          <a:off x="1142976" y="3643314"/>
          <a:ext cx="6000792" cy="3214686"/>
        </p:xfrm>
        <a:graphic>
          <a:graphicData uri="http://schemas.openxmlformats.org/drawingml/2006/chart">
            <c:chart xmlns:c="http://schemas.openxmlformats.org/drawingml/2006/chart" xmlns:r="http://schemas.openxmlformats.org/officeDocument/2006/relationships" r:id="rId3"/>
          </a:graphicData>
        </a:graphic>
      </p:graphicFrame>
      <p:sp>
        <p:nvSpPr>
          <p:cNvPr id="1030" name="Rectangle 6"/>
          <p:cNvSpPr>
            <a:spLocks noChangeArrowheads="1"/>
          </p:cNvSpPr>
          <p:nvPr/>
        </p:nvSpPr>
        <p:spPr bwMode="auto">
          <a:xfrm>
            <a:off x="0" y="32099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95" name="Rectangle 23"/>
          <p:cNvSpPr>
            <a:spLocks noChangeArrowheads="1"/>
          </p:cNvSpPr>
          <p:nvPr/>
        </p:nvSpPr>
        <p:spPr bwMode="auto">
          <a:xfrm>
            <a:off x="0" y="0"/>
            <a:ext cx="8883907" cy="126188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Fig.No.-10  Years of Participation of three groups.</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29" name="Chart 28"/>
          <p:cNvGraphicFramePr/>
          <p:nvPr/>
        </p:nvGraphicFramePr>
        <p:xfrm>
          <a:off x="357158" y="785794"/>
          <a:ext cx="7715304" cy="3352802"/>
        </p:xfrm>
        <a:graphic>
          <a:graphicData uri="http://schemas.openxmlformats.org/drawingml/2006/chart">
            <c:chart xmlns:c="http://schemas.openxmlformats.org/drawingml/2006/chart" xmlns:r="http://schemas.openxmlformats.org/officeDocument/2006/relationships" r:id="rId2"/>
          </a:graphicData>
        </a:graphic>
      </p:graphicFrame>
      <p:sp>
        <p:nvSpPr>
          <p:cNvPr id="28696" name="Rectangle 24"/>
          <p:cNvSpPr>
            <a:spLocks noChangeArrowheads="1"/>
          </p:cNvSpPr>
          <p:nvPr/>
        </p:nvSpPr>
        <p:spPr bwMode="auto">
          <a:xfrm>
            <a:off x="0" y="3533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28697" name="Picture 25" descr="C:\Users\Suvabrata\Downloads\Others\1405415_M01.jpg"/>
          <p:cNvPicPr>
            <a:picLocks noChangeAspect="1" noChangeArrowheads="1"/>
          </p:cNvPicPr>
          <p:nvPr/>
        </p:nvPicPr>
        <p:blipFill>
          <a:blip r:embed="rId3"/>
          <a:srcRect/>
          <a:stretch>
            <a:fillRect/>
          </a:stretch>
        </p:blipFill>
        <p:spPr bwMode="auto">
          <a:xfrm>
            <a:off x="1428728" y="4071942"/>
            <a:ext cx="6076950" cy="2786058"/>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nip and Round Single Corner Rectangle 2"/>
          <p:cNvSpPr/>
          <p:nvPr/>
        </p:nvSpPr>
        <p:spPr>
          <a:xfrm>
            <a:off x="285720" y="0"/>
            <a:ext cx="8858280" cy="6858000"/>
          </a:xfrm>
          <a:prstGeom prst="snipRoundRect">
            <a:avLst>
              <a:gd name="adj1" fmla="val 0"/>
              <a:gd name="adj2"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Wingdings" pitchFamily="2" charset="2"/>
              <a:buChar char="§"/>
            </a:pPr>
            <a:r>
              <a:rPr lang="en-IN" sz="4000" b="1" dirty="0" smtClean="0">
                <a:solidFill>
                  <a:srgbClr val="FFFF00"/>
                </a:solidFill>
              </a:rPr>
              <a:t>DISCUSSION:</a:t>
            </a:r>
            <a:endParaRPr lang="en-IN" sz="2800" b="1" dirty="0" smtClean="0">
              <a:solidFill>
                <a:srgbClr val="FFFF00"/>
              </a:solidFill>
            </a:endParaRPr>
          </a:p>
          <a:p>
            <a:pPr algn="just">
              <a:buFont typeface="Arial" pitchFamily="34" charset="0"/>
              <a:buChar char="•"/>
            </a:pPr>
            <a:r>
              <a:rPr lang="en-IN" sz="2800" b="1" dirty="0" smtClean="0">
                <a:solidFill>
                  <a:srgbClr val="FFFF00"/>
                </a:solidFill>
              </a:rPr>
              <a:t>While considering MCS, SJG showed average level of competition anxiety (CA) with mean &amp; SD as 21.748±2.643 where female sprinters showed on average high CA in comparison to boys. </a:t>
            </a:r>
          </a:p>
          <a:p>
            <a:pPr algn="just">
              <a:buFont typeface="Wingdings" pitchFamily="2" charset="2"/>
              <a:buChar char="§"/>
            </a:pPr>
            <a:r>
              <a:rPr lang="en-IN" sz="2800" b="1" dirty="0" smtClean="0">
                <a:solidFill>
                  <a:srgbClr val="FFFF00"/>
                </a:solidFill>
              </a:rPr>
              <a:t>In case of MDG, the overall mean CA level was found average (23±2.221), but girls showed high level of CA (25±0.632) in comparison to all groups.  </a:t>
            </a:r>
          </a:p>
          <a:p>
            <a:pPr algn="just">
              <a:buFont typeface="Wingdings" pitchFamily="2" charset="2"/>
              <a:buChar char="§"/>
            </a:pPr>
            <a:r>
              <a:rPr lang="en-IN" sz="2800" b="1" dirty="0" smtClean="0">
                <a:solidFill>
                  <a:srgbClr val="FFFF00"/>
                </a:solidFill>
              </a:rPr>
              <a:t>On other hand, LDG showed, on average, low level of CA, i.e. overall mean and SD as 16.95±1.564.</a:t>
            </a:r>
          </a:p>
          <a:p>
            <a:pPr algn="just">
              <a:buFont typeface="Wingdings" pitchFamily="2" charset="2"/>
              <a:buChar char="§"/>
            </a:pPr>
            <a:r>
              <a:rPr lang="en-IN" sz="2800" b="1" dirty="0" smtClean="0">
                <a:solidFill>
                  <a:srgbClr val="FFFF00"/>
                </a:solidFill>
              </a:rPr>
              <a:t> In all thee cases female showed high level of competition anxiety than male.</a:t>
            </a:r>
            <a:endParaRPr lang="en-IN" b="1" dirty="0">
              <a:solidFill>
                <a:srgbClr val="FFFF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0" y="0"/>
            <a:ext cx="9144000" cy="657227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dirty="0">
              <a:solidFill>
                <a:srgbClr val="FFFF00"/>
              </a:solidFill>
            </a:endParaRPr>
          </a:p>
        </p:txBody>
      </p:sp>
      <p:sp>
        <p:nvSpPr>
          <p:cNvPr id="3" name="Rectangle 2"/>
          <p:cNvSpPr/>
          <p:nvPr/>
        </p:nvSpPr>
        <p:spPr>
          <a:xfrm>
            <a:off x="1000100" y="1428736"/>
            <a:ext cx="7643866" cy="3939540"/>
          </a:xfrm>
          <a:prstGeom prst="rect">
            <a:avLst/>
          </a:prstGeom>
        </p:spPr>
        <p:txBody>
          <a:bodyPr wrap="square">
            <a:spAutoFit/>
          </a:bodyPr>
          <a:lstStyle/>
          <a:p>
            <a:pPr algn="just">
              <a:buFont typeface="Wingdings" pitchFamily="2" charset="2"/>
              <a:buChar char="Ø"/>
            </a:pPr>
            <a:r>
              <a:rPr lang="en-IN" sz="4000" dirty="0" smtClean="0"/>
              <a:t>O</a:t>
            </a:r>
            <a:r>
              <a:rPr lang="en-IN" sz="5400" dirty="0" smtClean="0"/>
              <a:t>ne</a:t>
            </a:r>
            <a:r>
              <a:rPr lang="en-IN" sz="2800" dirty="0" smtClean="0"/>
              <a:t> way ANOVA (Table No.-4) showed significant difference between three groups in respect of SCAT composite score of the subjects of three groups. </a:t>
            </a:r>
          </a:p>
          <a:p>
            <a:pPr algn="just">
              <a:buFont typeface="Wingdings" pitchFamily="2" charset="2"/>
              <a:buChar char="Ø"/>
            </a:pPr>
            <a:r>
              <a:rPr lang="en-IN" sz="2800" dirty="0" smtClean="0"/>
              <a:t>Post hoc test showed no significant difference between SJG and MDG. But significant difference found between SJG and LDG, as well as MDG and LDG.</a:t>
            </a:r>
            <a:endParaRPr lang="en-IN"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nip Same Side Corner Rectangle 4"/>
          <p:cNvSpPr/>
          <p:nvPr/>
        </p:nvSpPr>
        <p:spPr>
          <a:xfrm>
            <a:off x="0" y="0"/>
            <a:ext cx="9144000" cy="2214554"/>
          </a:xfrm>
          <a:prstGeom prst="snip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Oval 5"/>
          <p:cNvSpPr/>
          <p:nvPr/>
        </p:nvSpPr>
        <p:spPr>
          <a:xfrm>
            <a:off x="0" y="2214554"/>
            <a:ext cx="9144000" cy="23574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fontAlgn="base">
              <a:spcBef>
                <a:spcPct val="0"/>
              </a:spcBef>
              <a:spcAft>
                <a:spcPct val="0"/>
              </a:spcAft>
              <a:buFont typeface="Wingdings" pitchFamily="2" charset="2"/>
              <a:buChar char="v"/>
            </a:pPr>
            <a:r>
              <a:rPr lang="en-US" sz="2800" dirty="0" smtClean="0">
                <a:solidFill>
                  <a:srgbClr val="FFFF00"/>
                </a:solidFill>
                <a:latin typeface="Times New Roman" pitchFamily="18" charset="0"/>
                <a:ea typeface="Times New Roman" pitchFamily="18" charset="0"/>
                <a:cs typeface="Times New Roman" pitchFamily="18" charset="0"/>
              </a:rPr>
              <a:t>I</a:t>
            </a:r>
            <a:r>
              <a:rPr lang="en-US" sz="2800" b="1" dirty="0" smtClean="0">
                <a:solidFill>
                  <a:srgbClr val="FFFF00"/>
                </a:solidFill>
                <a:latin typeface="Times New Roman" pitchFamily="18" charset="0"/>
                <a:ea typeface="Times New Roman" pitchFamily="18" charset="0"/>
                <a:cs typeface="Times New Roman" pitchFamily="18" charset="0"/>
              </a:rPr>
              <a:t>n respect of competition level anxiety score long-distance  runners are different from sprint-runners and middle-distance runners</a:t>
            </a:r>
            <a:r>
              <a:rPr lang="en-US" sz="2800" b="1" dirty="0" smtClean="0">
                <a:solidFill>
                  <a:schemeClr val="tx1"/>
                </a:solidFill>
                <a:latin typeface="Times New Roman" pitchFamily="18" charset="0"/>
                <a:ea typeface="Times New Roman" pitchFamily="18" charset="0"/>
                <a:cs typeface="Times New Roman" pitchFamily="18" charset="0"/>
              </a:rPr>
              <a:t>.</a:t>
            </a:r>
            <a:r>
              <a:rPr lang="en-US" sz="2800" dirty="0" smtClean="0">
                <a:solidFill>
                  <a:schemeClr val="tx1"/>
                </a:solidFill>
                <a:latin typeface="Times New Roman" pitchFamily="18" charset="0"/>
                <a:ea typeface="Times New Roman" pitchFamily="18" charset="0"/>
                <a:cs typeface="Times New Roman" pitchFamily="18" charset="0"/>
              </a:rPr>
              <a:t> </a:t>
            </a:r>
            <a:endParaRPr lang="en-IN"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99" name="Rectangle 3"/>
          <p:cNvSpPr>
            <a:spLocks noChangeArrowheads="1"/>
          </p:cNvSpPr>
          <p:nvPr/>
        </p:nvSpPr>
        <p:spPr bwMode="auto">
          <a:xfrm>
            <a:off x="0" y="0"/>
            <a:ext cx="9144000" cy="2369880"/>
          </a:xfrm>
          <a:prstGeom prst="rect">
            <a:avLst/>
          </a:prstGeom>
          <a:solidFill>
            <a:srgbClr val="D60093"/>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FFFF00"/>
                </a:solidFill>
                <a:effectLst/>
                <a:latin typeface="Times New Roman" pitchFamily="18" charset="0"/>
                <a:ea typeface="Times New Roman" pitchFamily="18" charset="0"/>
                <a:cs typeface="Times New Roman" pitchFamily="18" charset="0"/>
              </a:rPr>
              <a:t>CONCLUSION:</a:t>
            </a:r>
            <a:endParaRPr kumimoji="0" lang="en-US" sz="2400" b="1" i="0" u="none" strike="noStrike" cap="none" normalizeH="0" baseline="0" dirty="0" smtClean="0">
              <a:ln>
                <a:noFill/>
              </a:ln>
              <a:solidFill>
                <a:srgbClr val="FFFF00"/>
              </a:solidFill>
              <a:effectLst/>
              <a:latin typeface="Times New Roman" pitchFamily="18"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v"/>
              <a:tabLst/>
            </a:pPr>
            <a:r>
              <a:rPr kumimoji="0" lang="en-US" sz="2400" b="1" i="0" u="none" strike="noStrike" cap="none" normalizeH="0" baseline="0" dirty="0" smtClean="0">
                <a:ln>
                  <a:noFill/>
                </a:ln>
                <a:solidFill>
                  <a:srgbClr val="FFFF00"/>
                </a:solidFill>
                <a:effectLst/>
                <a:latin typeface="Times New Roman" pitchFamily="18" charset="0"/>
                <a:ea typeface="Times New Roman" pitchFamily="18" charset="0"/>
                <a:cs typeface="Times New Roman" pitchFamily="18" charset="0"/>
              </a:rPr>
              <a:t>In the present study SCAT was used to find out the anxiety level of college athletes  in inter-collegiate and university level track and field competitions. </a:t>
            </a: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v"/>
              <a:tabLst/>
            </a:pPr>
            <a:r>
              <a:rPr kumimoji="0" lang="en-US" sz="2400" b="1" i="0" u="none" strike="noStrike" cap="none" normalizeH="0" baseline="0" dirty="0" smtClean="0">
                <a:ln>
                  <a:noFill/>
                </a:ln>
                <a:solidFill>
                  <a:srgbClr val="FFFF00"/>
                </a:solidFill>
                <a:effectLst/>
                <a:latin typeface="Times New Roman" pitchFamily="18" charset="0"/>
                <a:ea typeface="Times New Roman" pitchFamily="18" charset="0"/>
                <a:cs typeface="Times New Roman" pitchFamily="18" charset="0"/>
              </a:rPr>
              <a:t>The long distance runners showed low level of CA in comparison to sprint-jumping  and middle-distance athletes. </a:t>
            </a:r>
            <a:endParaRPr kumimoji="0" lang="en-US" sz="2400" b="1" i="0" u="none" strike="noStrike" cap="none" normalizeH="0" baseline="0" dirty="0" smtClean="0">
              <a:ln>
                <a:noFill/>
              </a:ln>
              <a:solidFill>
                <a:srgbClr val="FFFF00"/>
              </a:solidFill>
              <a:effectLst/>
              <a:latin typeface="Arial" pitchFamily="34" charset="0"/>
              <a:cs typeface="Arial" pitchFamily="34" charset="0"/>
            </a:endParaRPr>
          </a:p>
        </p:txBody>
      </p:sp>
      <p:sp>
        <p:nvSpPr>
          <p:cNvPr id="10" name="Cross 9"/>
          <p:cNvSpPr/>
          <p:nvPr/>
        </p:nvSpPr>
        <p:spPr>
          <a:xfrm>
            <a:off x="0" y="4714884"/>
            <a:ext cx="9144000" cy="2143116"/>
          </a:xfrm>
          <a:prstGeom prst="plus">
            <a:avLst>
              <a:gd name="adj" fmla="val 8670"/>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fontAlgn="base">
              <a:spcBef>
                <a:spcPct val="0"/>
              </a:spcBef>
              <a:spcAft>
                <a:spcPct val="0"/>
              </a:spcAft>
              <a:buFont typeface="Wingdings" pitchFamily="2" charset="2"/>
              <a:buChar char="v"/>
            </a:pPr>
            <a:r>
              <a:rPr lang="en-US" sz="2400" b="1" dirty="0" smtClean="0">
                <a:solidFill>
                  <a:schemeClr val="tx1"/>
                </a:solidFill>
                <a:latin typeface="Times New Roman" pitchFamily="18" charset="0"/>
                <a:ea typeface="Times New Roman" pitchFamily="18" charset="0"/>
                <a:cs typeface="Times New Roman" pitchFamily="18" charset="0"/>
              </a:rPr>
              <a:t>All three groups  showed that female athletes have high level of CA than their male counterpart. </a:t>
            </a:r>
          </a:p>
          <a:p>
            <a:pPr lvl="0" algn="just" fontAlgn="base">
              <a:spcBef>
                <a:spcPct val="0"/>
              </a:spcBef>
              <a:spcAft>
                <a:spcPct val="0"/>
              </a:spcAft>
              <a:buFont typeface="Wingdings" pitchFamily="2" charset="2"/>
              <a:buChar char="v"/>
            </a:pPr>
            <a:r>
              <a:rPr lang="en-US" sz="2400" b="1" dirty="0" smtClean="0">
                <a:solidFill>
                  <a:schemeClr val="tx1"/>
                </a:solidFill>
                <a:latin typeface="Times New Roman" pitchFamily="18" charset="0"/>
                <a:ea typeface="Times New Roman" pitchFamily="18" charset="0"/>
                <a:cs typeface="Times New Roman" pitchFamily="18" charset="0"/>
              </a:rPr>
              <a:t> It may be concluded that the anxiety level of athletes is increased with level of participation as well as decreased with increment of participation year in sports</a:t>
            </a:r>
            <a:r>
              <a:rPr lang="en-US" sz="2400" dirty="0" smtClean="0">
                <a:solidFill>
                  <a:schemeClr val="tx1"/>
                </a:solidFill>
                <a:latin typeface="Times New Roman" pitchFamily="18" charset="0"/>
                <a:ea typeface="Times New Roman" pitchFamily="18" charset="0"/>
                <a:cs typeface="Times New Roman" pitchFamily="18" charset="0"/>
              </a:rPr>
              <a:t>. </a:t>
            </a:r>
            <a:endParaRPr lang="en-IN"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IN" dirty="0"/>
          </a:p>
        </p:txBody>
      </p:sp>
      <p:sp>
        <p:nvSpPr>
          <p:cNvPr id="3" name="Content Placeholder 2"/>
          <p:cNvSpPr>
            <a:spLocks noGrp="1"/>
          </p:cNvSpPr>
          <p:nvPr>
            <p:ph idx="1"/>
          </p:nvPr>
        </p:nvSpPr>
        <p:spPr>
          <a:xfrm>
            <a:off x="0" y="1285860"/>
            <a:ext cx="8858280" cy="5072098"/>
          </a:xfrm>
        </p:spPr>
        <p:txBody>
          <a:bodyPr>
            <a:noAutofit/>
          </a:bodyPr>
          <a:lstStyle/>
          <a:p>
            <a:pPr algn="just"/>
            <a:r>
              <a:rPr lang="en-IN" sz="2400" dirty="0">
                <a:solidFill>
                  <a:schemeClr val="accent6">
                    <a:lumMod val="50000"/>
                  </a:schemeClr>
                </a:solidFill>
                <a:latin typeface="Times New Roman" pitchFamily="18" charset="0"/>
                <a:cs typeface="Times New Roman" pitchFamily="18" charset="0"/>
              </a:rPr>
              <a:t>All athletes experience the anxious thoughts that so frequently occur in response to stress. Throughout the course of one’s career, however, the sources of stress and the kinds of anxious thoughts experienced change. The increased stress of competitions can cause athletes to react both physically and mentally in a manner which can negatively affect their performance abilities.</a:t>
            </a:r>
          </a:p>
          <a:p>
            <a:pPr algn="just"/>
            <a:r>
              <a:rPr lang="en-IN" sz="2400" dirty="0">
                <a:solidFill>
                  <a:schemeClr val="accent6">
                    <a:lumMod val="50000"/>
                  </a:schemeClr>
                </a:solidFill>
                <a:latin typeface="Times New Roman" pitchFamily="18" charset="0"/>
                <a:cs typeface="Times New Roman" pitchFamily="18" charset="0"/>
              </a:rPr>
              <a:t>Sports and performance anxiety often go hand-in-hand. While many athletes become "pumped up" during competition, when the rush of adrenaline is interpreted as anxiety, and negative thoughts begin to swirl, it can have devastating effects on his/her ability to perform. Before an athlete learns how to manage the symptoms of anxiety during competitions, it is important to understand the relationship between anxiety and athletic performance.</a:t>
            </a:r>
          </a:p>
          <a:p>
            <a:pPr algn="just"/>
            <a:endParaRPr lang="en-IN" sz="2400" dirty="0">
              <a:solidFill>
                <a:schemeClr val="accent6">
                  <a:lumMod val="50000"/>
                </a:schemeClr>
              </a:solidFill>
              <a:latin typeface="Times New Roman" pitchFamily="18" charset="0"/>
              <a:cs typeface="Times New Roman" pitchFamily="18" charset="0"/>
            </a:endParaRPr>
          </a:p>
        </p:txBody>
      </p:sp>
      <p:pic>
        <p:nvPicPr>
          <p:cNvPr id="10241" name="Picture 1" descr="C:\Users\Suvabrata\Downloads\New folder\sprint-test-start.gif"/>
          <p:cNvPicPr>
            <a:picLocks noChangeAspect="1" noChangeArrowheads="1"/>
          </p:cNvPicPr>
          <p:nvPr/>
        </p:nvPicPr>
        <p:blipFill>
          <a:blip r:embed="rId2"/>
          <a:srcRect/>
          <a:stretch>
            <a:fillRect/>
          </a:stretch>
        </p:blipFill>
        <p:spPr bwMode="auto">
          <a:xfrm>
            <a:off x="7086600" y="0"/>
            <a:ext cx="1485928" cy="1214422"/>
          </a:xfrm>
          <a:prstGeom prst="rect">
            <a:avLst/>
          </a:prstGeom>
          <a:noFill/>
        </p:spPr>
      </p:pic>
      <p:pic>
        <p:nvPicPr>
          <p:cNvPr id="6" name="Picture 1" descr="C:\Users\Suvabrata\Downloads\New folder\sprint-test-start.gif"/>
          <p:cNvPicPr>
            <a:picLocks noChangeAspect="1" noChangeArrowheads="1"/>
          </p:cNvPicPr>
          <p:nvPr/>
        </p:nvPicPr>
        <p:blipFill>
          <a:blip r:embed="rId2"/>
          <a:srcRect/>
          <a:stretch>
            <a:fillRect/>
          </a:stretch>
        </p:blipFill>
        <p:spPr bwMode="auto">
          <a:xfrm rot="10281549" flipH="1" flipV="1">
            <a:off x="529030" y="-66174"/>
            <a:ext cx="1488579" cy="1378594"/>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323850" y="-1384300"/>
            <a:ext cx="8229600" cy="1384300"/>
          </a:xfrm>
        </p:spPr>
        <p:txBody>
          <a:bodyPr/>
          <a:lstStyle/>
          <a:p>
            <a:endParaRPr lang="en-IN"/>
          </a:p>
        </p:txBody>
      </p:sp>
      <p:sp>
        <p:nvSpPr>
          <p:cNvPr id="6" name="Date Placeholder 3"/>
          <p:cNvSpPr>
            <a:spLocks noGrp="1"/>
          </p:cNvSpPr>
          <p:nvPr>
            <p:ph type="dt" sz="half" idx="10"/>
          </p:nvPr>
        </p:nvSpPr>
        <p:spPr/>
        <p:txBody>
          <a:bodyPr/>
          <a:lstStyle/>
          <a:p>
            <a:r>
              <a:rPr lang="en-US" dirty="0" smtClean="0"/>
              <a:t>10 May 2013</a:t>
            </a:r>
            <a:endParaRPr lang="en-US" dirty="0"/>
          </a:p>
        </p:txBody>
      </p:sp>
      <p:sp>
        <p:nvSpPr>
          <p:cNvPr id="7" name="Footer Placeholder 4"/>
          <p:cNvSpPr>
            <a:spLocks noGrp="1"/>
          </p:cNvSpPr>
          <p:nvPr>
            <p:ph type="ftr" sz="quarter" idx="11"/>
          </p:nvPr>
        </p:nvSpPr>
        <p:spPr/>
        <p:txBody>
          <a:bodyPr/>
          <a:lstStyle/>
          <a:p>
            <a:r>
              <a:rPr lang="en-US" dirty="0" smtClean="0"/>
              <a:t>Dr. </a:t>
            </a:r>
            <a:r>
              <a:rPr lang="en-US" dirty="0" err="1" smtClean="0"/>
              <a:t>S.Kar</a:t>
            </a:r>
            <a:endParaRPr lang="en-US" dirty="0" smtClean="0"/>
          </a:p>
          <a:p>
            <a:endParaRPr lang="en-US" dirty="0"/>
          </a:p>
        </p:txBody>
      </p:sp>
      <p:sp>
        <p:nvSpPr>
          <p:cNvPr id="8" name="Slide Number Placeholder 5"/>
          <p:cNvSpPr>
            <a:spLocks noGrp="1"/>
          </p:cNvSpPr>
          <p:nvPr>
            <p:ph type="sldNum" sz="quarter" idx="12"/>
          </p:nvPr>
        </p:nvSpPr>
        <p:spPr/>
        <p:txBody>
          <a:bodyPr/>
          <a:lstStyle/>
          <a:p>
            <a:fld id="{3C2B7380-69D0-40AA-8633-2708B127928E}" type="slidenum">
              <a:rPr lang="en-US"/>
              <a:pPr/>
              <a:t>20</a:t>
            </a:fld>
            <a:endParaRPr lang="en-US"/>
          </a:p>
        </p:txBody>
      </p:sp>
      <p:sp>
        <p:nvSpPr>
          <p:cNvPr id="64515" name="Rectangle 3"/>
          <p:cNvSpPr>
            <a:spLocks noGrp="1" noChangeArrowheads="1"/>
          </p:cNvSpPr>
          <p:nvPr>
            <p:ph sz="quarter" idx="1"/>
          </p:nvPr>
        </p:nvSpPr>
        <p:spPr>
          <a:xfrm>
            <a:off x="0" y="476250"/>
            <a:ext cx="8748713" cy="5543550"/>
          </a:xfrm>
        </p:spPr>
        <p:txBody>
          <a:bodyPr/>
          <a:lstStyle/>
          <a:p>
            <a:pPr>
              <a:buFontTx/>
              <a:buNone/>
            </a:pPr>
            <a:endParaRPr lang="en-IN" dirty="0"/>
          </a:p>
        </p:txBody>
      </p:sp>
      <p:sp>
        <p:nvSpPr>
          <p:cNvPr id="64516" name="WordArt 4" descr="Paper bag"/>
          <p:cNvSpPr>
            <a:spLocks noChangeArrowheads="1" noChangeShapeType="1" noTextEdit="1"/>
          </p:cNvSpPr>
          <p:nvPr/>
        </p:nvSpPr>
        <p:spPr bwMode="auto">
          <a:xfrm>
            <a:off x="755650" y="476250"/>
            <a:ext cx="7200900" cy="4032250"/>
          </a:xfrm>
          <a:prstGeom prst="rect">
            <a:avLst/>
          </a:prstGeom>
        </p:spPr>
        <p:txBody>
          <a:bodyPr wrap="none" fromWordArt="1">
            <a:prstTxWarp prst="textCascadeUp">
              <a:avLst>
                <a:gd name="adj" fmla="val 44444"/>
              </a:avLst>
            </a:prstTxWarp>
            <a:scene3d>
              <a:camera prst="legacyPerspectiveTopLeft">
                <a:rot lat="0" lon="20519999" rev="0"/>
              </a:camera>
              <a:lightRig rig="legacyHarsh3" dir="r"/>
            </a:scene3d>
            <a:sp3d extrusionH="430200" prstMaterial="legacyMatte">
              <a:extrusionClr>
                <a:srgbClr val="006600"/>
              </a:extrusionClr>
            </a:sp3d>
          </a:bodyPr>
          <a:lstStyle/>
          <a:p>
            <a:pPr algn="ctr"/>
            <a:r>
              <a:rPr lang="en-IN" sz="3600" kern="10" dirty="0">
                <a:ln w="9525">
                  <a:round/>
                  <a:headEnd/>
                  <a:tailEnd/>
                </a:ln>
                <a:blipFill dpi="0" rotWithShape="0">
                  <a:blip r:embed="rId3"/>
                  <a:srcRect/>
                  <a:tile tx="0" ty="0" sx="100000" sy="100000" flip="none" algn="tl"/>
                </a:blipFill>
                <a:latin typeface="Arial Black"/>
              </a:rPr>
              <a:t>THANKS</a:t>
            </a:r>
          </a:p>
        </p:txBody>
      </p:sp>
      <p:sp>
        <p:nvSpPr>
          <p:cNvPr id="64517" name="WordArt 5"/>
          <p:cNvSpPr>
            <a:spLocks noChangeArrowheads="1" noChangeShapeType="1" noTextEdit="1"/>
          </p:cNvSpPr>
          <p:nvPr/>
        </p:nvSpPr>
        <p:spPr bwMode="auto">
          <a:xfrm>
            <a:off x="4427538" y="3213100"/>
            <a:ext cx="3816350" cy="1512888"/>
          </a:xfrm>
          <a:prstGeom prst="rect">
            <a:avLst/>
          </a:prstGeom>
        </p:spPr>
        <p:txBody>
          <a:bodyPr wrap="none" fromWordArt="1">
            <a:prstTxWarp prst="textDeflate">
              <a:avLst>
                <a:gd name="adj" fmla="val 26227"/>
              </a:avLst>
            </a:prstTxWarp>
          </a:bodyPr>
          <a:lstStyle/>
          <a:p>
            <a:pPr algn="ctr"/>
            <a:r>
              <a:rPr lang="en-IN" sz="3600" kern="10">
                <a:ln w="9525">
                  <a:solidFill>
                    <a:srgbClr val="000000"/>
                  </a:solidFill>
                  <a:round/>
                  <a:headEnd/>
                  <a:tailEnd/>
                </a:ln>
                <a:solidFill>
                  <a:srgbClr val="000000"/>
                </a:solidFill>
                <a:latin typeface="Impact"/>
              </a:rPr>
              <a:t>for your patience</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
            <a:ext cx="7772400" cy="785793"/>
          </a:xfrm>
        </p:spPr>
        <p:txBody>
          <a:bodyPr>
            <a:normAutofit/>
          </a:bodyPr>
          <a:lstStyle/>
          <a:p>
            <a:r>
              <a:rPr lang="en-IN" b="1" dirty="0" smtClean="0"/>
              <a:t>METHODS</a:t>
            </a:r>
            <a:endParaRPr lang="en-IN" dirty="0"/>
          </a:p>
        </p:txBody>
      </p:sp>
      <p:sp>
        <p:nvSpPr>
          <p:cNvPr id="3" name="Subtitle 2"/>
          <p:cNvSpPr>
            <a:spLocks noGrp="1"/>
          </p:cNvSpPr>
          <p:nvPr>
            <p:ph type="subTitle" idx="1"/>
          </p:nvPr>
        </p:nvSpPr>
        <p:spPr>
          <a:xfrm>
            <a:off x="0" y="785794"/>
            <a:ext cx="9144000" cy="5572164"/>
          </a:xfrm>
        </p:spPr>
        <p:txBody>
          <a:bodyPr>
            <a:normAutofit fontScale="92500" lnSpcReduction="10000"/>
          </a:bodyPr>
          <a:lstStyle/>
          <a:p>
            <a:pPr algn="just"/>
            <a:r>
              <a:rPr lang="en-IN" b="1" dirty="0">
                <a:solidFill>
                  <a:srgbClr val="FF0000"/>
                </a:solidFill>
                <a:latin typeface="Times New Roman" pitchFamily="18" charset="0"/>
                <a:cs typeface="Times New Roman" pitchFamily="18" charset="0"/>
              </a:rPr>
              <a:t> SUBJECTS: </a:t>
            </a:r>
            <a:endParaRPr lang="en-IN" dirty="0">
              <a:solidFill>
                <a:srgbClr val="FF0000"/>
              </a:solidFill>
              <a:latin typeface="Times New Roman" pitchFamily="18" charset="0"/>
              <a:cs typeface="Times New Roman" pitchFamily="18" charset="0"/>
            </a:endParaRPr>
          </a:p>
          <a:p>
            <a:pPr algn="just"/>
            <a:r>
              <a:rPr lang="en-IN" dirty="0">
                <a:solidFill>
                  <a:srgbClr val="FF0000"/>
                </a:solidFill>
                <a:latin typeface="Times New Roman" pitchFamily="18" charset="0"/>
                <a:cs typeface="Times New Roman" pitchFamily="18" charset="0"/>
              </a:rPr>
              <a:t>55 male and female college going track and field athletes were selected from 120 population of  Nadia &amp; </a:t>
            </a:r>
            <a:r>
              <a:rPr lang="en-IN" dirty="0" err="1">
                <a:solidFill>
                  <a:srgbClr val="FF0000"/>
                </a:solidFill>
                <a:latin typeface="Times New Roman" pitchFamily="18" charset="0"/>
                <a:cs typeface="Times New Roman" pitchFamily="18" charset="0"/>
              </a:rPr>
              <a:t>Murshidabad</a:t>
            </a:r>
            <a:r>
              <a:rPr lang="en-IN" dirty="0">
                <a:solidFill>
                  <a:srgbClr val="FF0000"/>
                </a:solidFill>
                <a:latin typeface="Times New Roman" pitchFamily="18" charset="0"/>
                <a:cs typeface="Times New Roman" pitchFamily="18" charset="0"/>
              </a:rPr>
              <a:t> district of  West Bengal of age group 22-25. The athletes had an average of 3 years participation experience in district, state or university level track &amp; field competitions. Among the 55 athletes 20 were sprinters and jumpers or both (SJG), which consisted with 12 male and 8 female athletes; 20 were long distance runners (LDG), which consisted with 12 male and 8 female athletes and 15 were middle distance runners (MDG), which consisted with 10 male and five female athletes. </a:t>
            </a:r>
          </a:p>
        </p:txBody>
      </p:sp>
      <p:pic>
        <p:nvPicPr>
          <p:cNvPr id="9217" name="Picture 1" descr="C:\Users\Suvabrata\Downloads\New folder\sprint-test-start.gif"/>
          <p:cNvPicPr>
            <a:picLocks noChangeAspect="1" noChangeArrowheads="1"/>
          </p:cNvPicPr>
          <p:nvPr/>
        </p:nvPicPr>
        <p:blipFill>
          <a:blip r:embed="rId2"/>
          <a:srcRect/>
          <a:stretch>
            <a:fillRect/>
          </a:stretch>
        </p:blipFill>
        <p:spPr bwMode="auto">
          <a:xfrm>
            <a:off x="7429520" y="0"/>
            <a:ext cx="1285884" cy="1357298"/>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smtClean="0">
                <a:solidFill>
                  <a:srgbClr val="336600"/>
                </a:solidFill>
              </a:rPr>
              <a:t>PROCEDURE </a:t>
            </a:r>
            <a:r>
              <a:rPr lang="en-IN" dirty="0" smtClean="0"/>
              <a:t/>
            </a:r>
            <a:br>
              <a:rPr lang="en-IN" dirty="0" smtClean="0"/>
            </a:br>
            <a:endParaRPr lang="en-IN" dirty="0"/>
          </a:p>
        </p:txBody>
      </p:sp>
      <p:sp>
        <p:nvSpPr>
          <p:cNvPr id="3" name="Content Placeholder 2"/>
          <p:cNvSpPr>
            <a:spLocks noGrp="1"/>
          </p:cNvSpPr>
          <p:nvPr>
            <p:ph idx="1"/>
          </p:nvPr>
        </p:nvSpPr>
        <p:spPr>
          <a:xfrm>
            <a:off x="0" y="1000108"/>
            <a:ext cx="8858280" cy="5500726"/>
          </a:xfrm>
        </p:spPr>
        <p:txBody>
          <a:bodyPr>
            <a:normAutofit fontScale="92500" lnSpcReduction="10000"/>
          </a:bodyPr>
          <a:lstStyle/>
          <a:p>
            <a:pPr algn="just"/>
            <a:r>
              <a:rPr lang="en-IN" dirty="0" smtClean="0">
                <a:solidFill>
                  <a:srgbClr val="D60093"/>
                </a:solidFill>
              </a:rPr>
              <a:t>To </a:t>
            </a:r>
            <a:r>
              <a:rPr lang="en-IN" dirty="0">
                <a:solidFill>
                  <a:srgbClr val="D60093"/>
                </a:solidFill>
              </a:rPr>
              <a:t>measure competition related anxiety of the athletes Sport Competition Anxiety Test (SCAT, developed by </a:t>
            </a:r>
            <a:r>
              <a:rPr lang="en-IN" b="1" dirty="0">
                <a:solidFill>
                  <a:srgbClr val="D60093"/>
                </a:solidFill>
              </a:rPr>
              <a:t>Rainer Martens in 1977</a:t>
            </a:r>
            <a:r>
              <a:rPr lang="en-IN" dirty="0">
                <a:solidFill>
                  <a:srgbClr val="D60093"/>
                </a:solidFill>
              </a:rPr>
              <a:t>) was introduced. Then each athlete’s composite score (CS) was found. Then that score was analysed according to SCAT score analysis norms. All 55 athletes were first of all provided with following SCAT questionnaire and they were asked to give their opinion strictly independent manner. The SCAT contains 15 items, 10 of which measures symptoms associated with anxiety. The five items that are not scored are included in the inventory to reduce the likelihood of an internal response-set bias. The standard instructions of the SCAT ask respondents to indicate how they “usually feel when competing in </a:t>
            </a:r>
            <a:r>
              <a:rPr lang="en-IN" dirty="0" smtClean="0">
                <a:solidFill>
                  <a:srgbClr val="D60093"/>
                </a:solidFill>
              </a:rPr>
              <a:t>track &amp; field  competition”. Subjects were also asked to mention their events and number of participating years &amp; level of competition.</a:t>
            </a:r>
            <a:endParaRPr lang="en-IN" dirty="0">
              <a:solidFill>
                <a:srgbClr val="D60093"/>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IN"/>
          </a:p>
        </p:txBody>
      </p:sp>
      <p:sp>
        <p:nvSpPr>
          <p:cNvPr id="1025" name="Rectangle 1"/>
          <p:cNvSpPr>
            <a:spLocks noGrp="1" noChangeArrowheads="1"/>
          </p:cNvSpPr>
          <p:nvPr>
            <p:ph type="subTitle" idx="1"/>
          </p:nvPr>
        </p:nvSpPr>
        <p:spPr bwMode="auto">
          <a:xfrm>
            <a:off x="0" y="0"/>
            <a:ext cx="8858280" cy="747897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SPORT COMPETITION ANXIETY TEST:</a:t>
            </a:r>
            <a:endParaRPr kumimoji="0" lang="en-US" sz="2400" b="0" i="0" u="none" strike="noStrike" cap="none" normalizeH="0" baseline="0" dirty="0" smtClean="0">
              <a:ln>
                <a:noFill/>
              </a:ln>
              <a:solidFill>
                <a:srgbClr val="FF0000"/>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Assess how you feel about the following situations when you compete in Track &amp; Field, using the following scale:</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Hardly ever	A</a:t>
            </a:r>
            <a:endParaRPr kumimoji="0" lang="en-US" sz="2400" b="0" i="0" u="none" strike="noStrike" cap="none" normalizeH="0" baseline="0" dirty="0" smtClean="0">
              <a:ln>
                <a:noFill/>
              </a:ln>
              <a:solidFill>
                <a:srgbClr val="0000FF"/>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Sometimes	B</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smtClean="0">
                <a:ln>
                  <a:noFill/>
                </a:ln>
                <a:solidFill>
                  <a:schemeClr val="tx2"/>
                </a:solidFill>
                <a:effectLst/>
                <a:latin typeface="Times New Roman" pitchFamily="18" charset="0"/>
                <a:ea typeface="Times New Roman" pitchFamily="18" charset="0"/>
                <a:cs typeface="Times New Roman" pitchFamily="18" charset="0"/>
              </a:rPr>
              <a:t>Often		C</a:t>
            </a:r>
            <a:endParaRPr kumimoji="0" lang="en-US" sz="2400" b="0" i="0" u="none" strike="noStrike" cap="none" normalizeH="0" baseline="0" dirty="0" smtClean="0">
              <a:ln>
                <a:noFill/>
              </a:ln>
              <a:solidFill>
                <a:schemeClr val="tx2"/>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  Competing against others is socially enjoyable.	                                                                                                							______</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2.  Before I compete, I feel uneasy.						                                                                               ______</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3.  Before I compete, I worry about not performing well.				                                                                   ______</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4.  I am a good sport person when I compete.					                                                                  ______</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5.  When I compete, I worry about making mistakes.				                                                                 ______</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6.  Before I compete I am calm.							                                                                ______</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______</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0" y="375138"/>
            <a:ext cx="8786842" cy="6482862"/>
          </a:xfrm>
        </p:spPr>
        <p:txBody>
          <a:bodyPr>
            <a:normAutofit/>
          </a:bodyPr>
          <a:lstStyle/>
          <a:p>
            <a:pPr marL="0" lvl="0" indent="0" algn="just" eaLnBrk="0" fontAlgn="base" hangingPunct="0">
              <a:spcBef>
                <a:spcPct val="0"/>
              </a:spcBef>
              <a:spcAft>
                <a:spcPct val="0"/>
              </a:spcAft>
              <a:buNone/>
            </a:pP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7.  	Setting a goal is important when competing.					______</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lvl="0" indent="0" algn="just" eaLnBrk="0" fontAlgn="base" hangingPunct="0">
              <a:spcBef>
                <a:spcPct val="0"/>
              </a:spcBef>
              <a:spcAft>
                <a:spcPct val="0"/>
              </a:spcAft>
              <a:buNone/>
            </a:pP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8.  	Before I compete I get a queasy feeling in my 	stomach.			______</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lvl="0" indent="0" algn="just" eaLnBrk="0" fontAlgn="base" hangingPunct="0">
              <a:spcBef>
                <a:spcPct val="0"/>
              </a:spcBef>
              <a:spcAft>
                <a:spcPct val="0"/>
              </a:spcAft>
              <a:buNone/>
            </a:pPr>
            <a:endPar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lvl="0" indent="0" algn="just" eaLnBrk="0" fontAlgn="base" hangingPunct="0">
              <a:spcBef>
                <a:spcPct val="0"/>
              </a:spcBef>
              <a:spcAft>
                <a:spcPct val="0"/>
              </a:spcAft>
              <a:buNone/>
            </a:pP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9.  	Just before competing, I notice that my heart 	beats 	than usual.		______</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lvl="0" indent="0" algn="just" eaLnBrk="0" fontAlgn="base" hangingPunct="0">
              <a:spcBef>
                <a:spcPct val="0"/>
              </a:spcBef>
              <a:spcAft>
                <a:spcPct val="0"/>
              </a:spcAft>
              <a:buNone/>
            </a:pPr>
            <a:endPar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lvl="0" indent="0" algn="just" eaLnBrk="0" fontAlgn="base" hangingPunct="0">
              <a:spcBef>
                <a:spcPct val="0"/>
              </a:spcBef>
              <a:spcAft>
                <a:spcPct val="0"/>
              </a:spcAft>
              <a:buNone/>
            </a:pP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10.  	I like to compete in games that demand    	considerable 	physical energy		.______</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lvl="0" indent="0" algn="just" eaLnBrk="0" fontAlgn="base" hangingPunct="0">
              <a:spcBef>
                <a:spcPct val="0"/>
              </a:spcBef>
              <a:spcAft>
                <a:spcPct val="0"/>
              </a:spcAft>
              <a:buNone/>
            </a:pPr>
            <a:endPar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lvl="0" indent="0" algn="just" eaLnBrk="0" fontAlgn="base" hangingPunct="0">
              <a:spcBef>
                <a:spcPct val="0"/>
              </a:spcBef>
              <a:spcAft>
                <a:spcPct val="0"/>
              </a:spcAft>
              <a:buNone/>
            </a:pP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11.  	Before I compete I feel relaxed.						______</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lvl="0" indent="0" algn="just" eaLnBrk="0" fontAlgn="base" hangingPunct="0">
              <a:spcBef>
                <a:spcPct val="0"/>
              </a:spcBef>
              <a:spcAft>
                <a:spcPct val="0"/>
              </a:spcAft>
              <a:buNone/>
            </a:pP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12.  	Before I compete I am nervous.						______</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lvl="0" indent="0" algn="just" eaLnBrk="0" fontAlgn="base" hangingPunct="0">
              <a:spcBef>
                <a:spcPct val="0"/>
              </a:spcBef>
              <a:spcAft>
                <a:spcPct val="0"/>
              </a:spcAft>
              <a:buNone/>
            </a:pP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13.  	Team sports are more exciting than individual 	sports.</a:t>
            </a:r>
            <a:endParaRPr lang="en-IN" dirty="0"/>
          </a:p>
        </p:txBody>
      </p:sp>
      <p:sp>
        <p:nvSpPr>
          <p:cNvPr id="4" name="Rectangle 3"/>
          <p:cNvSpPr/>
          <p:nvPr/>
        </p:nvSpPr>
        <p:spPr>
          <a:xfrm>
            <a:off x="-6142892" y="7358090"/>
            <a:ext cx="9144000" cy="9535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0" y="714356"/>
            <a:ext cx="9144000" cy="6143644"/>
          </a:xfrm>
        </p:spPr>
        <p:txBody>
          <a:bodyPr>
            <a:normAutofit/>
          </a:bodyPr>
          <a:lstStyle/>
          <a:p>
            <a:pPr marL="0" lvl="0" indent="0" algn="just" eaLnBrk="0" fontAlgn="base" hangingPunct="0">
              <a:spcBef>
                <a:spcPct val="0"/>
              </a:spcBef>
              <a:spcAft>
                <a:spcPct val="0"/>
              </a:spcAft>
              <a:buNone/>
            </a:pP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14.  I get nervous wanting to start the game.					______</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lvl="0" indent="0" algn="just" eaLnBrk="0" fontAlgn="base" hangingPunct="0">
              <a:spcBef>
                <a:spcPct val="0"/>
              </a:spcBef>
              <a:spcAft>
                <a:spcPct val="0"/>
              </a:spcAft>
              <a:buNone/>
            </a:pP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15.  Before I compete I usually get uptight.					______</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lvl="0" indent="0" algn="ctr" eaLnBrk="0" fontAlgn="base" hangingPunct="0">
              <a:spcBef>
                <a:spcPct val="0"/>
              </a:spcBef>
              <a:spcAft>
                <a:spcPct val="0"/>
              </a:spcAft>
              <a:buNone/>
            </a:pPr>
            <a:r>
              <a:rPr kumimoji="0" lang="en-US"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SCORING</a:t>
            </a:r>
            <a:endParaRPr kumimoji="0" lang="en-US" b="0" i="0" u="none" strike="noStrike" cap="none" normalizeH="0" baseline="0" dirty="0" smtClean="0">
              <a:ln>
                <a:noFill/>
              </a:ln>
              <a:solidFill>
                <a:srgbClr val="FF0000"/>
              </a:solidFill>
              <a:effectLst/>
              <a:latin typeface="Arial" pitchFamily="34" charset="0"/>
              <a:cs typeface="Arial" pitchFamily="34" charset="0"/>
            </a:endParaRPr>
          </a:p>
          <a:p>
            <a:pPr marL="0" lvl="0" indent="0" algn="just" eaLnBrk="0" fontAlgn="base" hangingPunct="0">
              <a:spcBef>
                <a:spcPct val="0"/>
              </a:spcBef>
              <a:spcAft>
                <a:spcPct val="0"/>
              </a:spcAft>
              <a:buNone/>
            </a:pPr>
            <a:r>
              <a:rPr kumimoji="0" lang="en-US" b="1" i="0" u="none" strike="noStrike" cap="none" normalizeH="0" baseline="0" dirty="0" smtClean="0">
                <a:ln>
                  <a:noFill/>
                </a:ln>
                <a:solidFill>
                  <a:srgbClr val="9900CC"/>
                </a:solidFill>
                <a:effectLst/>
                <a:latin typeface="Times New Roman" pitchFamily="18" charset="0"/>
                <a:ea typeface="Times New Roman" pitchFamily="18" charset="0"/>
                <a:cs typeface="Times New Roman" pitchFamily="18" charset="0"/>
              </a:rPr>
              <a:t>Items 1, 4, 7, 10, and 13 are filler items used to help disguise the purpose of the test; one should have to cross them our, as they will not be used for scoring.  Items 2, 3, 5, 8, 9, 12, and 15 are scored in the following manner:  hardly ever=1 pt., sometimes=2 pts, often=3 pts.  For items 6 and 11, the scoring is reversed:  hardly ever=3 pts, sometimes=2 pts, often=1 pt.  Simply total the numbers for these 1- items to determine your trait anxiety score, which ranges from a low of 10, to a high of 30.</a:t>
            </a:r>
            <a:endParaRPr lang="en-IN" b="1" dirty="0">
              <a:solidFill>
                <a:srgbClr val="9900CC"/>
              </a:solidFill>
            </a:endParaRPr>
          </a:p>
        </p:txBody>
      </p:sp>
      <p:pic>
        <p:nvPicPr>
          <p:cNvPr id="4" name="Picture 1" descr="C:\Users\Suvabrata\Downloads\New folder\sprint-test-start.gif"/>
          <p:cNvPicPr>
            <a:picLocks noChangeAspect="1" noChangeArrowheads="1"/>
          </p:cNvPicPr>
          <p:nvPr/>
        </p:nvPicPr>
        <p:blipFill>
          <a:blip r:embed="rId2"/>
          <a:srcRect/>
          <a:stretch>
            <a:fillRect/>
          </a:stretch>
        </p:blipFill>
        <p:spPr bwMode="auto">
          <a:xfrm>
            <a:off x="7086600" y="0"/>
            <a:ext cx="2057400" cy="2285992"/>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7030A0"/>
                </a:solidFill>
              </a:rPr>
              <a:t>RESULTS</a:t>
            </a:r>
            <a:endParaRPr lang="en-IN" dirty="0"/>
          </a:p>
        </p:txBody>
      </p:sp>
      <p:sp>
        <p:nvSpPr>
          <p:cNvPr id="3" name="Content Placeholder 2"/>
          <p:cNvSpPr>
            <a:spLocks noGrp="1"/>
          </p:cNvSpPr>
          <p:nvPr>
            <p:ph idx="1"/>
          </p:nvPr>
        </p:nvSpPr>
        <p:spPr>
          <a:xfrm>
            <a:off x="457200" y="1500174"/>
            <a:ext cx="8229600" cy="4625989"/>
          </a:xfrm>
        </p:spPr>
        <p:txBody>
          <a:bodyPr>
            <a:normAutofit fontScale="62500" lnSpcReduction="20000"/>
          </a:bodyPr>
          <a:lstStyle/>
          <a:p>
            <a:pPr algn="ctr">
              <a:buNone/>
            </a:pPr>
            <a:endParaRPr lang="en-US" sz="7200" dirty="0" smtClean="0">
              <a:solidFill>
                <a:srgbClr val="7030A0"/>
              </a:solidFill>
            </a:endParaRPr>
          </a:p>
          <a:p>
            <a:pPr algn="just">
              <a:buNone/>
            </a:pPr>
            <a:r>
              <a:rPr lang="en-IN" sz="7200" dirty="0" smtClean="0"/>
              <a:t>The results were prepared mainly according to Mean Composite Score (MCS) of three groups and ANOVA. All the means, S.D. and range of scores were presented in Table No. 1, 2 and 3.</a:t>
            </a:r>
            <a:endParaRPr lang="en-IN" sz="7200" dirty="0">
              <a:solidFill>
                <a:srgbClr val="7030A0"/>
              </a:solidFill>
            </a:endParaRPr>
          </a:p>
        </p:txBody>
      </p:sp>
      <p:pic>
        <p:nvPicPr>
          <p:cNvPr id="4" name="Picture 4" descr="j0078708"/>
          <p:cNvPicPr>
            <a:picLocks noChangeAspect="1" noChangeArrowheads="1"/>
          </p:cNvPicPr>
          <p:nvPr/>
        </p:nvPicPr>
        <p:blipFill>
          <a:blip r:embed="rId2"/>
          <a:srcRect/>
          <a:stretch>
            <a:fillRect/>
          </a:stretch>
        </p:blipFill>
        <p:spPr bwMode="auto">
          <a:xfrm>
            <a:off x="5929322" y="357166"/>
            <a:ext cx="243840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 y="428604"/>
          <a:ext cx="9144001" cy="1571636"/>
        </p:xfrm>
        <a:graphic>
          <a:graphicData uri="http://schemas.openxmlformats.org/drawingml/2006/table">
            <a:tbl>
              <a:tblPr>
                <a:tableStyleId>{69C7853C-536D-4A76-A0AE-DD22124D55A5}</a:tableStyleId>
              </a:tblPr>
              <a:tblGrid>
                <a:gridCol w="3518958"/>
                <a:gridCol w="2242345"/>
                <a:gridCol w="2025408"/>
                <a:gridCol w="1357290"/>
              </a:tblGrid>
              <a:tr h="392909">
                <a:tc>
                  <a:txBody>
                    <a:bodyPr/>
                    <a:lstStyle/>
                    <a:p>
                      <a:pPr>
                        <a:lnSpc>
                          <a:spcPct val="115000"/>
                        </a:lnSpc>
                        <a:spcAft>
                          <a:spcPts val="0"/>
                        </a:spcAft>
                      </a:pPr>
                      <a:r>
                        <a:rPr lang="en-IN" sz="1600" dirty="0"/>
                        <a:t>Group</a:t>
                      </a:r>
                      <a:endParaRPr lang="en-IN" sz="1600" dirty="0">
                        <a:solidFill>
                          <a:schemeClr val="accent6">
                            <a:lumMod val="50000"/>
                          </a:schemeClr>
                        </a:solidFill>
                        <a:latin typeface="Calibri"/>
                        <a:ea typeface="Times New Roman"/>
                        <a:cs typeface="Times New Roman"/>
                      </a:endParaRPr>
                    </a:p>
                  </a:txBody>
                  <a:tcPr marL="68580" marR="68580" marT="0" marB="0"/>
                </a:tc>
                <a:tc>
                  <a:txBody>
                    <a:bodyPr/>
                    <a:lstStyle/>
                    <a:p>
                      <a:pPr>
                        <a:lnSpc>
                          <a:spcPct val="115000"/>
                        </a:lnSpc>
                        <a:spcAft>
                          <a:spcPts val="0"/>
                        </a:spcAft>
                      </a:pPr>
                      <a:r>
                        <a:rPr lang="en-IN" sz="1600"/>
                        <a:t>Mean</a:t>
                      </a:r>
                      <a:endParaRPr lang="en-IN" sz="1600">
                        <a:solidFill>
                          <a:schemeClr val="accent6">
                            <a:lumMod val="50000"/>
                          </a:schemeClr>
                        </a:solidFill>
                        <a:latin typeface="Calibri"/>
                        <a:ea typeface="Times New Roman"/>
                        <a:cs typeface="Times New Roman"/>
                      </a:endParaRPr>
                    </a:p>
                  </a:txBody>
                  <a:tcPr marL="68580" marR="68580" marT="0" marB="0"/>
                </a:tc>
                <a:tc>
                  <a:txBody>
                    <a:bodyPr/>
                    <a:lstStyle/>
                    <a:p>
                      <a:pPr>
                        <a:lnSpc>
                          <a:spcPct val="115000"/>
                        </a:lnSpc>
                        <a:spcAft>
                          <a:spcPts val="0"/>
                        </a:spcAft>
                      </a:pPr>
                      <a:r>
                        <a:rPr lang="en-IN" sz="1600"/>
                        <a:t>S.D.</a:t>
                      </a:r>
                      <a:endParaRPr lang="en-IN" sz="1600">
                        <a:solidFill>
                          <a:schemeClr val="accent6">
                            <a:lumMod val="50000"/>
                          </a:schemeClr>
                        </a:solidFill>
                        <a:latin typeface="Calibri"/>
                        <a:ea typeface="Times New Roman"/>
                        <a:cs typeface="Times New Roman"/>
                      </a:endParaRPr>
                    </a:p>
                  </a:txBody>
                  <a:tcPr marL="68580" marR="68580" marT="0" marB="0"/>
                </a:tc>
                <a:tc>
                  <a:txBody>
                    <a:bodyPr/>
                    <a:lstStyle/>
                    <a:p>
                      <a:pPr>
                        <a:lnSpc>
                          <a:spcPct val="115000"/>
                        </a:lnSpc>
                        <a:spcAft>
                          <a:spcPts val="0"/>
                        </a:spcAft>
                      </a:pPr>
                      <a:r>
                        <a:rPr lang="en-IN" sz="1600"/>
                        <a:t>Range</a:t>
                      </a:r>
                      <a:endParaRPr lang="en-IN" sz="1600">
                        <a:solidFill>
                          <a:schemeClr val="accent6">
                            <a:lumMod val="50000"/>
                          </a:schemeClr>
                        </a:solidFill>
                        <a:latin typeface="Calibri"/>
                        <a:ea typeface="Times New Roman"/>
                        <a:cs typeface="Times New Roman"/>
                      </a:endParaRPr>
                    </a:p>
                  </a:txBody>
                  <a:tcPr marL="68580" marR="68580" marT="0" marB="0"/>
                </a:tc>
              </a:tr>
              <a:tr h="392909">
                <a:tc>
                  <a:txBody>
                    <a:bodyPr/>
                    <a:lstStyle/>
                    <a:p>
                      <a:pPr>
                        <a:lnSpc>
                          <a:spcPct val="115000"/>
                        </a:lnSpc>
                        <a:spcAft>
                          <a:spcPts val="0"/>
                        </a:spcAft>
                      </a:pPr>
                      <a:r>
                        <a:rPr lang="en-IN" sz="1600" dirty="0"/>
                        <a:t>SJG</a:t>
                      </a:r>
                      <a:endParaRPr lang="en-IN" sz="1600" dirty="0">
                        <a:solidFill>
                          <a:schemeClr val="accent6">
                            <a:lumMod val="50000"/>
                          </a:schemeClr>
                        </a:solidFill>
                        <a:latin typeface="Calibri"/>
                        <a:ea typeface="Times New Roman"/>
                        <a:cs typeface="Times New Roman"/>
                      </a:endParaRPr>
                    </a:p>
                  </a:txBody>
                  <a:tcPr marL="68580" marR="68580" marT="0" marB="0"/>
                </a:tc>
                <a:tc>
                  <a:txBody>
                    <a:bodyPr/>
                    <a:lstStyle/>
                    <a:p>
                      <a:pPr>
                        <a:lnSpc>
                          <a:spcPct val="115000"/>
                        </a:lnSpc>
                        <a:spcAft>
                          <a:spcPts val="0"/>
                        </a:spcAft>
                      </a:pPr>
                      <a:r>
                        <a:rPr lang="en-IN" sz="1600"/>
                        <a:t>21.78</a:t>
                      </a:r>
                      <a:endParaRPr lang="en-IN" sz="1600">
                        <a:solidFill>
                          <a:schemeClr val="accent6">
                            <a:lumMod val="50000"/>
                          </a:schemeClr>
                        </a:solidFill>
                        <a:latin typeface="Calibri"/>
                        <a:ea typeface="Times New Roman"/>
                        <a:cs typeface="Times New Roman"/>
                      </a:endParaRPr>
                    </a:p>
                  </a:txBody>
                  <a:tcPr marL="68580" marR="68580" marT="0" marB="0"/>
                </a:tc>
                <a:tc>
                  <a:txBody>
                    <a:bodyPr/>
                    <a:lstStyle/>
                    <a:p>
                      <a:pPr>
                        <a:lnSpc>
                          <a:spcPct val="115000"/>
                        </a:lnSpc>
                        <a:spcAft>
                          <a:spcPts val="0"/>
                        </a:spcAft>
                      </a:pPr>
                      <a:r>
                        <a:rPr lang="en-IN" sz="1600"/>
                        <a:t>2.643</a:t>
                      </a:r>
                      <a:endParaRPr lang="en-IN" sz="1600">
                        <a:solidFill>
                          <a:schemeClr val="accent6">
                            <a:lumMod val="50000"/>
                          </a:schemeClr>
                        </a:solidFill>
                        <a:latin typeface="Calibri"/>
                        <a:ea typeface="Times New Roman"/>
                        <a:cs typeface="Times New Roman"/>
                      </a:endParaRPr>
                    </a:p>
                  </a:txBody>
                  <a:tcPr marL="68580" marR="68580" marT="0" marB="0"/>
                </a:tc>
                <a:tc>
                  <a:txBody>
                    <a:bodyPr/>
                    <a:lstStyle/>
                    <a:p>
                      <a:pPr>
                        <a:lnSpc>
                          <a:spcPct val="115000"/>
                        </a:lnSpc>
                        <a:spcAft>
                          <a:spcPts val="0"/>
                        </a:spcAft>
                      </a:pPr>
                      <a:r>
                        <a:rPr lang="en-IN" sz="1600"/>
                        <a:t>8</a:t>
                      </a:r>
                      <a:endParaRPr lang="en-IN" sz="1600">
                        <a:solidFill>
                          <a:schemeClr val="accent6">
                            <a:lumMod val="50000"/>
                          </a:schemeClr>
                        </a:solidFill>
                        <a:latin typeface="Calibri"/>
                        <a:ea typeface="Times New Roman"/>
                        <a:cs typeface="Times New Roman"/>
                      </a:endParaRPr>
                    </a:p>
                  </a:txBody>
                  <a:tcPr marL="68580" marR="68580" marT="0" marB="0"/>
                </a:tc>
              </a:tr>
              <a:tr h="392909">
                <a:tc>
                  <a:txBody>
                    <a:bodyPr/>
                    <a:lstStyle/>
                    <a:p>
                      <a:pPr>
                        <a:lnSpc>
                          <a:spcPct val="115000"/>
                        </a:lnSpc>
                        <a:spcAft>
                          <a:spcPts val="0"/>
                        </a:spcAft>
                      </a:pPr>
                      <a:r>
                        <a:rPr lang="en-IN" sz="1600"/>
                        <a:t>SJG Female</a:t>
                      </a:r>
                      <a:endParaRPr lang="en-IN" sz="1600">
                        <a:solidFill>
                          <a:schemeClr val="accent6">
                            <a:lumMod val="50000"/>
                          </a:schemeClr>
                        </a:solidFill>
                        <a:latin typeface="Calibri"/>
                        <a:ea typeface="Times New Roman"/>
                        <a:cs typeface="Times New Roman"/>
                      </a:endParaRPr>
                    </a:p>
                  </a:txBody>
                  <a:tcPr marL="68580" marR="68580" marT="0" marB="0"/>
                </a:tc>
                <a:tc>
                  <a:txBody>
                    <a:bodyPr/>
                    <a:lstStyle/>
                    <a:p>
                      <a:pPr>
                        <a:lnSpc>
                          <a:spcPct val="115000"/>
                        </a:lnSpc>
                        <a:spcAft>
                          <a:spcPts val="0"/>
                        </a:spcAft>
                      </a:pPr>
                      <a:r>
                        <a:rPr lang="en-IN" sz="1600" dirty="0"/>
                        <a:t>22.875</a:t>
                      </a:r>
                      <a:endParaRPr lang="en-IN" sz="1600" dirty="0">
                        <a:solidFill>
                          <a:schemeClr val="accent6">
                            <a:lumMod val="50000"/>
                          </a:schemeClr>
                        </a:solidFill>
                        <a:latin typeface="Calibri"/>
                        <a:ea typeface="Times New Roman"/>
                        <a:cs typeface="Times New Roman"/>
                      </a:endParaRPr>
                    </a:p>
                  </a:txBody>
                  <a:tcPr marL="68580" marR="68580" marT="0" marB="0"/>
                </a:tc>
                <a:tc>
                  <a:txBody>
                    <a:bodyPr/>
                    <a:lstStyle/>
                    <a:p>
                      <a:pPr>
                        <a:lnSpc>
                          <a:spcPct val="115000"/>
                        </a:lnSpc>
                        <a:spcAft>
                          <a:spcPts val="0"/>
                        </a:spcAft>
                      </a:pPr>
                      <a:r>
                        <a:rPr lang="en-IN" sz="1600"/>
                        <a:t>1.832</a:t>
                      </a:r>
                      <a:endParaRPr lang="en-IN" sz="1600">
                        <a:solidFill>
                          <a:schemeClr val="accent6">
                            <a:lumMod val="50000"/>
                          </a:schemeClr>
                        </a:solidFill>
                        <a:latin typeface="Calibri"/>
                        <a:ea typeface="Times New Roman"/>
                        <a:cs typeface="Times New Roman"/>
                      </a:endParaRPr>
                    </a:p>
                  </a:txBody>
                  <a:tcPr marL="68580" marR="68580" marT="0" marB="0"/>
                </a:tc>
                <a:tc>
                  <a:txBody>
                    <a:bodyPr/>
                    <a:lstStyle/>
                    <a:p>
                      <a:pPr>
                        <a:lnSpc>
                          <a:spcPct val="115000"/>
                        </a:lnSpc>
                        <a:spcAft>
                          <a:spcPts val="0"/>
                        </a:spcAft>
                      </a:pPr>
                      <a:r>
                        <a:rPr lang="en-IN" sz="1600" dirty="0"/>
                        <a:t>5</a:t>
                      </a:r>
                      <a:endParaRPr lang="en-IN" sz="1600" dirty="0">
                        <a:solidFill>
                          <a:schemeClr val="accent6">
                            <a:lumMod val="50000"/>
                          </a:schemeClr>
                        </a:solidFill>
                        <a:latin typeface="Calibri"/>
                        <a:ea typeface="Times New Roman"/>
                        <a:cs typeface="Times New Roman"/>
                      </a:endParaRPr>
                    </a:p>
                  </a:txBody>
                  <a:tcPr marL="68580" marR="68580" marT="0" marB="0"/>
                </a:tc>
              </a:tr>
              <a:tr h="392909">
                <a:tc>
                  <a:txBody>
                    <a:bodyPr/>
                    <a:lstStyle/>
                    <a:p>
                      <a:pPr>
                        <a:lnSpc>
                          <a:spcPct val="115000"/>
                        </a:lnSpc>
                        <a:spcAft>
                          <a:spcPts val="0"/>
                        </a:spcAft>
                      </a:pPr>
                      <a:r>
                        <a:rPr lang="en-IN" sz="1600" dirty="0"/>
                        <a:t>SJG Male</a:t>
                      </a:r>
                      <a:endParaRPr lang="en-IN" sz="1600" dirty="0">
                        <a:solidFill>
                          <a:schemeClr val="accent6">
                            <a:lumMod val="50000"/>
                          </a:schemeClr>
                        </a:solidFill>
                        <a:latin typeface="Calibri"/>
                        <a:ea typeface="Times New Roman"/>
                        <a:cs typeface="Times New Roman"/>
                      </a:endParaRPr>
                    </a:p>
                  </a:txBody>
                  <a:tcPr marL="68580" marR="68580" marT="0" marB="0"/>
                </a:tc>
                <a:tc>
                  <a:txBody>
                    <a:bodyPr/>
                    <a:lstStyle/>
                    <a:p>
                      <a:pPr>
                        <a:lnSpc>
                          <a:spcPct val="115000"/>
                        </a:lnSpc>
                        <a:spcAft>
                          <a:spcPts val="0"/>
                        </a:spcAft>
                      </a:pPr>
                      <a:r>
                        <a:rPr lang="en-IN" sz="1600"/>
                        <a:t>21.983</a:t>
                      </a:r>
                      <a:endParaRPr lang="en-IN" sz="1600">
                        <a:solidFill>
                          <a:schemeClr val="accent6">
                            <a:lumMod val="50000"/>
                          </a:schemeClr>
                        </a:solidFill>
                        <a:latin typeface="Calibri"/>
                        <a:ea typeface="Times New Roman"/>
                        <a:cs typeface="Times New Roman"/>
                      </a:endParaRPr>
                    </a:p>
                  </a:txBody>
                  <a:tcPr marL="68580" marR="68580" marT="0" marB="0"/>
                </a:tc>
                <a:tc>
                  <a:txBody>
                    <a:bodyPr/>
                    <a:lstStyle/>
                    <a:p>
                      <a:pPr>
                        <a:lnSpc>
                          <a:spcPct val="115000"/>
                        </a:lnSpc>
                        <a:spcAft>
                          <a:spcPts val="0"/>
                        </a:spcAft>
                      </a:pPr>
                      <a:r>
                        <a:rPr lang="en-IN" sz="1600"/>
                        <a:t>2.75</a:t>
                      </a:r>
                      <a:endParaRPr lang="en-IN" sz="1600">
                        <a:solidFill>
                          <a:schemeClr val="accent6">
                            <a:lumMod val="50000"/>
                          </a:schemeClr>
                        </a:solidFill>
                        <a:latin typeface="Calibri"/>
                        <a:ea typeface="Times New Roman"/>
                        <a:cs typeface="Times New Roman"/>
                      </a:endParaRPr>
                    </a:p>
                  </a:txBody>
                  <a:tcPr marL="68580" marR="68580" marT="0" marB="0"/>
                </a:tc>
                <a:tc>
                  <a:txBody>
                    <a:bodyPr/>
                    <a:lstStyle/>
                    <a:p>
                      <a:pPr>
                        <a:lnSpc>
                          <a:spcPct val="115000"/>
                        </a:lnSpc>
                        <a:spcAft>
                          <a:spcPts val="0"/>
                        </a:spcAft>
                      </a:pPr>
                      <a:r>
                        <a:rPr lang="en-IN" sz="1600" dirty="0"/>
                        <a:t>8</a:t>
                      </a:r>
                      <a:endParaRPr lang="en-IN" sz="1600" dirty="0">
                        <a:solidFill>
                          <a:schemeClr val="accent6">
                            <a:lumMod val="50000"/>
                          </a:schemeClr>
                        </a:solidFill>
                        <a:latin typeface="Calibri"/>
                        <a:ea typeface="Times New Roman"/>
                        <a:cs typeface="Times New Roman"/>
                      </a:endParaRPr>
                    </a:p>
                  </a:txBody>
                  <a:tcPr marL="68580" marR="68580" marT="0" marB="0"/>
                </a:tc>
              </a:tr>
            </a:tbl>
          </a:graphicData>
        </a:graphic>
      </p:graphicFrame>
      <p:graphicFrame>
        <p:nvGraphicFramePr>
          <p:cNvPr id="5" name="Table 4"/>
          <p:cNvGraphicFramePr>
            <a:graphicFrameLocks noGrp="1"/>
          </p:cNvGraphicFramePr>
          <p:nvPr/>
        </p:nvGraphicFramePr>
        <p:xfrm>
          <a:off x="0" y="2571744"/>
          <a:ext cx="9144000" cy="1714512"/>
        </p:xfrm>
        <a:graphic>
          <a:graphicData uri="http://schemas.openxmlformats.org/drawingml/2006/table">
            <a:tbl>
              <a:tblPr>
                <a:tableStyleId>{35758FB7-9AC5-4552-8A53-C91805E547FA}</a:tableStyleId>
              </a:tblPr>
              <a:tblGrid>
                <a:gridCol w="3403488"/>
                <a:gridCol w="2240082"/>
                <a:gridCol w="2158228"/>
                <a:gridCol w="1342202"/>
              </a:tblGrid>
              <a:tr h="428628">
                <a:tc>
                  <a:txBody>
                    <a:bodyPr/>
                    <a:lstStyle/>
                    <a:p>
                      <a:pPr>
                        <a:lnSpc>
                          <a:spcPct val="115000"/>
                        </a:lnSpc>
                        <a:spcAft>
                          <a:spcPts val="0"/>
                        </a:spcAft>
                      </a:pPr>
                      <a:r>
                        <a:rPr lang="en-IN" sz="1600" dirty="0"/>
                        <a:t>Group</a:t>
                      </a:r>
                      <a:endParaRPr lang="en-IN" sz="1600" dirty="0">
                        <a:solidFill>
                          <a:srgbClr val="6600FF"/>
                        </a:solidFill>
                        <a:latin typeface="Calibri"/>
                        <a:ea typeface="Times New Roman"/>
                        <a:cs typeface="Times New Roman"/>
                      </a:endParaRPr>
                    </a:p>
                  </a:txBody>
                  <a:tcPr marL="68580" marR="68580" marT="0" marB="0"/>
                </a:tc>
                <a:tc>
                  <a:txBody>
                    <a:bodyPr/>
                    <a:lstStyle/>
                    <a:p>
                      <a:pPr>
                        <a:lnSpc>
                          <a:spcPct val="115000"/>
                        </a:lnSpc>
                        <a:spcAft>
                          <a:spcPts val="0"/>
                        </a:spcAft>
                      </a:pPr>
                      <a:r>
                        <a:rPr lang="en-IN" sz="1600"/>
                        <a:t>Mean</a:t>
                      </a:r>
                      <a:endParaRPr lang="en-IN" sz="1600">
                        <a:solidFill>
                          <a:srgbClr val="6600FF"/>
                        </a:solidFill>
                        <a:latin typeface="Calibri"/>
                        <a:ea typeface="Times New Roman"/>
                        <a:cs typeface="Times New Roman"/>
                      </a:endParaRPr>
                    </a:p>
                  </a:txBody>
                  <a:tcPr marL="68580" marR="68580" marT="0" marB="0"/>
                </a:tc>
                <a:tc>
                  <a:txBody>
                    <a:bodyPr/>
                    <a:lstStyle/>
                    <a:p>
                      <a:pPr>
                        <a:lnSpc>
                          <a:spcPct val="115000"/>
                        </a:lnSpc>
                        <a:spcAft>
                          <a:spcPts val="0"/>
                        </a:spcAft>
                      </a:pPr>
                      <a:r>
                        <a:rPr lang="en-IN" sz="1600" dirty="0"/>
                        <a:t>S.D.</a:t>
                      </a:r>
                      <a:endParaRPr lang="en-IN" sz="1600" dirty="0">
                        <a:solidFill>
                          <a:srgbClr val="6600FF"/>
                        </a:solidFill>
                        <a:latin typeface="Calibri"/>
                        <a:ea typeface="Times New Roman"/>
                        <a:cs typeface="Times New Roman"/>
                      </a:endParaRPr>
                    </a:p>
                  </a:txBody>
                  <a:tcPr marL="68580" marR="68580" marT="0" marB="0"/>
                </a:tc>
                <a:tc>
                  <a:txBody>
                    <a:bodyPr/>
                    <a:lstStyle/>
                    <a:p>
                      <a:pPr>
                        <a:lnSpc>
                          <a:spcPct val="115000"/>
                        </a:lnSpc>
                        <a:spcAft>
                          <a:spcPts val="0"/>
                        </a:spcAft>
                      </a:pPr>
                      <a:r>
                        <a:rPr lang="en-IN" sz="1600" dirty="0"/>
                        <a:t>Range</a:t>
                      </a:r>
                      <a:endParaRPr lang="en-IN" sz="1600" dirty="0">
                        <a:solidFill>
                          <a:srgbClr val="6600FF"/>
                        </a:solidFill>
                        <a:latin typeface="Calibri"/>
                        <a:ea typeface="Times New Roman"/>
                        <a:cs typeface="Times New Roman"/>
                      </a:endParaRPr>
                    </a:p>
                  </a:txBody>
                  <a:tcPr marL="68580" marR="68580" marT="0" marB="0"/>
                </a:tc>
              </a:tr>
              <a:tr h="428628">
                <a:tc>
                  <a:txBody>
                    <a:bodyPr/>
                    <a:lstStyle/>
                    <a:p>
                      <a:pPr>
                        <a:lnSpc>
                          <a:spcPct val="115000"/>
                        </a:lnSpc>
                        <a:spcAft>
                          <a:spcPts val="0"/>
                        </a:spcAft>
                      </a:pPr>
                      <a:r>
                        <a:rPr lang="en-IN" sz="1600" dirty="0"/>
                        <a:t>MDG</a:t>
                      </a:r>
                      <a:endParaRPr lang="en-IN" sz="1600" dirty="0">
                        <a:solidFill>
                          <a:srgbClr val="6600FF"/>
                        </a:solidFill>
                        <a:latin typeface="Calibri"/>
                        <a:ea typeface="Times New Roman"/>
                        <a:cs typeface="Times New Roman"/>
                      </a:endParaRPr>
                    </a:p>
                  </a:txBody>
                  <a:tcPr marL="68580" marR="68580" marT="0" marB="0"/>
                </a:tc>
                <a:tc>
                  <a:txBody>
                    <a:bodyPr/>
                    <a:lstStyle/>
                    <a:p>
                      <a:pPr>
                        <a:lnSpc>
                          <a:spcPct val="115000"/>
                        </a:lnSpc>
                        <a:spcAft>
                          <a:spcPts val="0"/>
                        </a:spcAft>
                      </a:pPr>
                      <a:r>
                        <a:rPr lang="en-IN" sz="1600"/>
                        <a:t>23.00</a:t>
                      </a:r>
                      <a:endParaRPr lang="en-IN" sz="1600">
                        <a:solidFill>
                          <a:srgbClr val="6600FF"/>
                        </a:solidFill>
                        <a:latin typeface="Calibri"/>
                        <a:ea typeface="Times New Roman"/>
                        <a:cs typeface="Times New Roman"/>
                      </a:endParaRPr>
                    </a:p>
                  </a:txBody>
                  <a:tcPr marL="68580" marR="68580" marT="0" marB="0"/>
                </a:tc>
                <a:tc>
                  <a:txBody>
                    <a:bodyPr/>
                    <a:lstStyle/>
                    <a:p>
                      <a:pPr>
                        <a:lnSpc>
                          <a:spcPct val="115000"/>
                        </a:lnSpc>
                        <a:spcAft>
                          <a:spcPts val="0"/>
                        </a:spcAft>
                      </a:pPr>
                      <a:r>
                        <a:rPr lang="en-IN" sz="1600"/>
                        <a:t>2.643</a:t>
                      </a:r>
                      <a:endParaRPr lang="en-IN" sz="1600">
                        <a:solidFill>
                          <a:srgbClr val="6600FF"/>
                        </a:solidFill>
                        <a:latin typeface="Calibri"/>
                        <a:ea typeface="Times New Roman"/>
                        <a:cs typeface="Times New Roman"/>
                      </a:endParaRPr>
                    </a:p>
                  </a:txBody>
                  <a:tcPr marL="68580" marR="68580" marT="0" marB="0"/>
                </a:tc>
                <a:tc>
                  <a:txBody>
                    <a:bodyPr/>
                    <a:lstStyle/>
                    <a:p>
                      <a:pPr>
                        <a:lnSpc>
                          <a:spcPct val="115000"/>
                        </a:lnSpc>
                        <a:spcAft>
                          <a:spcPts val="0"/>
                        </a:spcAft>
                      </a:pPr>
                      <a:r>
                        <a:rPr lang="en-IN" sz="1600" dirty="0"/>
                        <a:t>7</a:t>
                      </a:r>
                      <a:endParaRPr lang="en-IN" sz="1600" dirty="0">
                        <a:solidFill>
                          <a:srgbClr val="6600FF"/>
                        </a:solidFill>
                        <a:latin typeface="Calibri"/>
                        <a:ea typeface="Times New Roman"/>
                        <a:cs typeface="Times New Roman"/>
                      </a:endParaRPr>
                    </a:p>
                  </a:txBody>
                  <a:tcPr marL="68580" marR="68580" marT="0" marB="0"/>
                </a:tc>
              </a:tr>
              <a:tr h="428628">
                <a:tc>
                  <a:txBody>
                    <a:bodyPr/>
                    <a:lstStyle/>
                    <a:p>
                      <a:pPr>
                        <a:lnSpc>
                          <a:spcPct val="115000"/>
                        </a:lnSpc>
                        <a:spcAft>
                          <a:spcPts val="0"/>
                        </a:spcAft>
                      </a:pPr>
                      <a:r>
                        <a:rPr lang="en-IN" sz="1600"/>
                        <a:t>MDG Female</a:t>
                      </a:r>
                      <a:endParaRPr lang="en-IN" sz="1600">
                        <a:solidFill>
                          <a:srgbClr val="6600FF"/>
                        </a:solidFill>
                        <a:latin typeface="Calibri"/>
                        <a:ea typeface="Times New Roman"/>
                        <a:cs typeface="Times New Roman"/>
                      </a:endParaRPr>
                    </a:p>
                  </a:txBody>
                  <a:tcPr marL="68580" marR="68580" marT="0" marB="0"/>
                </a:tc>
                <a:tc>
                  <a:txBody>
                    <a:bodyPr/>
                    <a:lstStyle/>
                    <a:p>
                      <a:pPr>
                        <a:lnSpc>
                          <a:spcPct val="115000"/>
                        </a:lnSpc>
                        <a:spcAft>
                          <a:spcPts val="0"/>
                        </a:spcAft>
                      </a:pPr>
                      <a:r>
                        <a:rPr lang="en-IN" sz="1600"/>
                        <a:t>25.00</a:t>
                      </a:r>
                      <a:endParaRPr lang="en-IN" sz="1600">
                        <a:solidFill>
                          <a:srgbClr val="6600FF"/>
                        </a:solidFill>
                        <a:latin typeface="Calibri"/>
                        <a:ea typeface="Times New Roman"/>
                        <a:cs typeface="Times New Roman"/>
                      </a:endParaRPr>
                    </a:p>
                  </a:txBody>
                  <a:tcPr marL="68580" marR="68580" marT="0" marB="0"/>
                </a:tc>
                <a:tc>
                  <a:txBody>
                    <a:bodyPr/>
                    <a:lstStyle/>
                    <a:p>
                      <a:pPr>
                        <a:lnSpc>
                          <a:spcPct val="115000"/>
                        </a:lnSpc>
                        <a:spcAft>
                          <a:spcPts val="0"/>
                        </a:spcAft>
                      </a:pPr>
                      <a:r>
                        <a:rPr lang="en-IN" sz="1600"/>
                        <a:t>1.832</a:t>
                      </a:r>
                      <a:endParaRPr lang="en-IN" sz="1600">
                        <a:solidFill>
                          <a:srgbClr val="6600FF"/>
                        </a:solidFill>
                        <a:latin typeface="Calibri"/>
                        <a:ea typeface="Times New Roman"/>
                        <a:cs typeface="Times New Roman"/>
                      </a:endParaRPr>
                    </a:p>
                  </a:txBody>
                  <a:tcPr marL="68580" marR="68580" marT="0" marB="0"/>
                </a:tc>
                <a:tc>
                  <a:txBody>
                    <a:bodyPr/>
                    <a:lstStyle/>
                    <a:p>
                      <a:pPr>
                        <a:lnSpc>
                          <a:spcPct val="115000"/>
                        </a:lnSpc>
                        <a:spcAft>
                          <a:spcPts val="0"/>
                        </a:spcAft>
                      </a:pPr>
                      <a:r>
                        <a:rPr lang="en-IN" sz="1600" dirty="0"/>
                        <a:t>2</a:t>
                      </a:r>
                      <a:endParaRPr lang="en-IN" sz="1600" dirty="0">
                        <a:solidFill>
                          <a:srgbClr val="6600FF"/>
                        </a:solidFill>
                        <a:latin typeface="Calibri"/>
                        <a:ea typeface="Times New Roman"/>
                        <a:cs typeface="Times New Roman"/>
                      </a:endParaRPr>
                    </a:p>
                  </a:txBody>
                  <a:tcPr marL="68580" marR="68580" marT="0" marB="0"/>
                </a:tc>
              </a:tr>
              <a:tr h="428628">
                <a:tc>
                  <a:txBody>
                    <a:bodyPr/>
                    <a:lstStyle/>
                    <a:p>
                      <a:pPr>
                        <a:lnSpc>
                          <a:spcPct val="115000"/>
                        </a:lnSpc>
                        <a:spcAft>
                          <a:spcPts val="0"/>
                        </a:spcAft>
                      </a:pPr>
                      <a:r>
                        <a:rPr lang="en-IN" sz="1600"/>
                        <a:t>MDG Male</a:t>
                      </a:r>
                      <a:endParaRPr lang="en-IN" sz="1600">
                        <a:solidFill>
                          <a:srgbClr val="6600FF"/>
                        </a:solidFill>
                        <a:latin typeface="Calibri"/>
                        <a:ea typeface="Times New Roman"/>
                        <a:cs typeface="Times New Roman"/>
                      </a:endParaRPr>
                    </a:p>
                  </a:txBody>
                  <a:tcPr marL="68580" marR="68580" marT="0" marB="0"/>
                </a:tc>
                <a:tc>
                  <a:txBody>
                    <a:bodyPr/>
                    <a:lstStyle/>
                    <a:p>
                      <a:pPr>
                        <a:lnSpc>
                          <a:spcPct val="115000"/>
                        </a:lnSpc>
                        <a:spcAft>
                          <a:spcPts val="0"/>
                        </a:spcAft>
                      </a:pPr>
                      <a:r>
                        <a:rPr lang="en-IN" sz="1600"/>
                        <a:t>22.00</a:t>
                      </a:r>
                      <a:endParaRPr lang="en-IN" sz="1600">
                        <a:solidFill>
                          <a:srgbClr val="6600FF"/>
                        </a:solidFill>
                        <a:latin typeface="Calibri"/>
                        <a:ea typeface="Times New Roman"/>
                        <a:cs typeface="Times New Roman"/>
                      </a:endParaRPr>
                    </a:p>
                  </a:txBody>
                  <a:tcPr marL="68580" marR="68580" marT="0" marB="0"/>
                </a:tc>
                <a:tc>
                  <a:txBody>
                    <a:bodyPr/>
                    <a:lstStyle/>
                    <a:p>
                      <a:pPr>
                        <a:lnSpc>
                          <a:spcPct val="115000"/>
                        </a:lnSpc>
                        <a:spcAft>
                          <a:spcPts val="0"/>
                        </a:spcAft>
                      </a:pPr>
                      <a:r>
                        <a:rPr lang="en-IN" sz="1600"/>
                        <a:t>2.75</a:t>
                      </a:r>
                      <a:endParaRPr lang="en-IN" sz="1600">
                        <a:solidFill>
                          <a:srgbClr val="6600FF"/>
                        </a:solidFill>
                        <a:latin typeface="Calibri"/>
                        <a:ea typeface="Times New Roman"/>
                        <a:cs typeface="Times New Roman"/>
                      </a:endParaRPr>
                    </a:p>
                  </a:txBody>
                  <a:tcPr marL="68580" marR="68580" marT="0" marB="0"/>
                </a:tc>
                <a:tc>
                  <a:txBody>
                    <a:bodyPr/>
                    <a:lstStyle/>
                    <a:p>
                      <a:pPr>
                        <a:lnSpc>
                          <a:spcPct val="115000"/>
                        </a:lnSpc>
                        <a:spcAft>
                          <a:spcPts val="0"/>
                        </a:spcAft>
                      </a:pPr>
                      <a:r>
                        <a:rPr lang="en-IN" sz="1600" dirty="0"/>
                        <a:t>6</a:t>
                      </a:r>
                      <a:endParaRPr lang="en-IN" sz="1600" dirty="0">
                        <a:solidFill>
                          <a:srgbClr val="6600FF"/>
                        </a:solidFill>
                        <a:latin typeface="Calibri"/>
                        <a:ea typeface="Times New Roman"/>
                        <a:cs typeface="Times New Roman"/>
                      </a:endParaRPr>
                    </a:p>
                  </a:txBody>
                  <a:tcPr marL="68580" marR="68580" marT="0" marB="0"/>
                </a:tc>
              </a:tr>
            </a:tbl>
          </a:graphicData>
        </a:graphic>
      </p:graphicFrame>
      <p:graphicFrame>
        <p:nvGraphicFramePr>
          <p:cNvPr id="6" name="Table 5"/>
          <p:cNvGraphicFramePr>
            <a:graphicFrameLocks noGrp="1"/>
          </p:cNvGraphicFramePr>
          <p:nvPr/>
        </p:nvGraphicFramePr>
        <p:xfrm>
          <a:off x="0" y="4786322"/>
          <a:ext cx="9144000" cy="1785948"/>
        </p:xfrm>
        <a:graphic>
          <a:graphicData uri="http://schemas.openxmlformats.org/drawingml/2006/table">
            <a:tbl>
              <a:tblPr>
                <a:tableStyleId>{D7AC3CCA-C797-4891-BE02-D94E43425B78}</a:tableStyleId>
              </a:tblPr>
              <a:tblGrid>
                <a:gridCol w="3382898"/>
                <a:gridCol w="2155644"/>
                <a:gridCol w="2248168"/>
                <a:gridCol w="1357290"/>
              </a:tblGrid>
              <a:tr h="488878">
                <a:tc>
                  <a:txBody>
                    <a:bodyPr/>
                    <a:lstStyle/>
                    <a:p>
                      <a:pPr>
                        <a:lnSpc>
                          <a:spcPct val="115000"/>
                        </a:lnSpc>
                        <a:spcAft>
                          <a:spcPts val="0"/>
                        </a:spcAft>
                      </a:pPr>
                      <a:r>
                        <a:rPr lang="en-IN" sz="1800" dirty="0"/>
                        <a:t>Group</a:t>
                      </a:r>
                      <a:endParaRPr lang="en-IN" sz="1800" b="0" dirty="0">
                        <a:solidFill>
                          <a:srgbClr val="336600"/>
                        </a:solidFill>
                        <a:latin typeface="Calibri"/>
                        <a:ea typeface="Times New Roman"/>
                        <a:cs typeface="Times New Roman"/>
                      </a:endParaRPr>
                    </a:p>
                  </a:txBody>
                  <a:tcPr marL="68580" marR="68580" marT="0" marB="0"/>
                </a:tc>
                <a:tc>
                  <a:txBody>
                    <a:bodyPr/>
                    <a:lstStyle/>
                    <a:p>
                      <a:pPr>
                        <a:lnSpc>
                          <a:spcPct val="115000"/>
                        </a:lnSpc>
                        <a:spcAft>
                          <a:spcPts val="0"/>
                        </a:spcAft>
                      </a:pPr>
                      <a:r>
                        <a:rPr lang="en-IN" sz="1800"/>
                        <a:t>Mean</a:t>
                      </a:r>
                      <a:endParaRPr lang="en-IN" sz="1800" b="0">
                        <a:solidFill>
                          <a:srgbClr val="336600"/>
                        </a:solidFill>
                        <a:latin typeface="Calibri"/>
                        <a:ea typeface="Times New Roman"/>
                        <a:cs typeface="Times New Roman"/>
                      </a:endParaRPr>
                    </a:p>
                  </a:txBody>
                  <a:tcPr marL="68580" marR="68580" marT="0" marB="0"/>
                </a:tc>
                <a:tc>
                  <a:txBody>
                    <a:bodyPr/>
                    <a:lstStyle/>
                    <a:p>
                      <a:pPr>
                        <a:lnSpc>
                          <a:spcPct val="115000"/>
                        </a:lnSpc>
                        <a:spcAft>
                          <a:spcPts val="0"/>
                        </a:spcAft>
                      </a:pPr>
                      <a:r>
                        <a:rPr lang="en-IN" sz="1800"/>
                        <a:t>S.D.</a:t>
                      </a:r>
                      <a:endParaRPr lang="en-IN" sz="1800" b="0">
                        <a:solidFill>
                          <a:srgbClr val="336600"/>
                        </a:solidFill>
                        <a:latin typeface="Calibri"/>
                        <a:ea typeface="Times New Roman"/>
                        <a:cs typeface="Times New Roman"/>
                      </a:endParaRPr>
                    </a:p>
                  </a:txBody>
                  <a:tcPr marL="68580" marR="68580" marT="0" marB="0"/>
                </a:tc>
                <a:tc>
                  <a:txBody>
                    <a:bodyPr/>
                    <a:lstStyle/>
                    <a:p>
                      <a:pPr>
                        <a:lnSpc>
                          <a:spcPct val="115000"/>
                        </a:lnSpc>
                        <a:spcAft>
                          <a:spcPts val="0"/>
                        </a:spcAft>
                      </a:pPr>
                      <a:r>
                        <a:rPr lang="en-IN" sz="1800" dirty="0"/>
                        <a:t>Range</a:t>
                      </a:r>
                      <a:endParaRPr lang="en-IN" sz="1800" b="0" dirty="0">
                        <a:solidFill>
                          <a:srgbClr val="336600"/>
                        </a:solidFill>
                        <a:latin typeface="Calibri"/>
                        <a:ea typeface="Times New Roman"/>
                        <a:cs typeface="Times New Roman"/>
                      </a:endParaRPr>
                    </a:p>
                  </a:txBody>
                  <a:tcPr marL="68580" marR="68580" marT="0" marB="0"/>
                </a:tc>
              </a:tr>
              <a:tr h="432356">
                <a:tc>
                  <a:txBody>
                    <a:bodyPr/>
                    <a:lstStyle/>
                    <a:p>
                      <a:pPr>
                        <a:lnSpc>
                          <a:spcPct val="115000"/>
                        </a:lnSpc>
                        <a:spcAft>
                          <a:spcPts val="0"/>
                        </a:spcAft>
                      </a:pPr>
                      <a:r>
                        <a:rPr lang="en-IN" sz="1800" dirty="0"/>
                        <a:t>LDG</a:t>
                      </a:r>
                      <a:endParaRPr lang="en-IN" sz="1800" dirty="0">
                        <a:solidFill>
                          <a:srgbClr val="336600"/>
                        </a:solidFill>
                        <a:latin typeface="Calibri"/>
                        <a:ea typeface="Times New Roman"/>
                        <a:cs typeface="Times New Roman"/>
                      </a:endParaRPr>
                    </a:p>
                  </a:txBody>
                  <a:tcPr marL="68580" marR="68580" marT="0" marB="0"/>
                </a:tc>
                <a:tc>
                  <a:txBody>
                    <a:bodyPr/>
                    <a:lstStyle/>
                    <a:p>
                      <a:pPr>
                        <a:lnSpc>
                          <a:spcPct val="115000"/>
                        </a:lnSpc>
                        <a:spcAft>
                          <a:spcPts val="0"/>
                        </a:spcAft>
                      </a:pPr>
                      <a:r>
                        <a:rPr lang="en-IN" sz="1800"/>
                        <a:t>16.95</a:t>
                      </a:r>
                      <a:endParaRPr lang="en-IN" sz="1800">
                        <a:solidFill>
                          <a:srgbClr val="336600"/>
                        </a:solidFill>
                        <a:latin typeface="Calibri"/>
                        <a:ea typeface="Times New Roman"/>
                        <a:cs typeface="Times New Roman"/>
                      </a:endParaRPr>
                    </a:p>
                  </a:txBody>
                  <a:tcPr marL="68580" marR="68580" marT="0" marB="0"/>
                </a:tc>
                <a:tc>
                  <a:txBody>
                    <a:bodyPr/>
                    <a:lstStyle/>
                    <a:p>
                      <a:pPr>
                        <a:lnSpc>
                          <a:spcPct val="115000"/>
                        </a:lnSpc>
                        <a:spcAft>
                          <a:spcPts val="0"/>
                        </a:spcAft>
                      </a:pPr>
                      <a:r>
                        <a:rPr lang="en-IN" sz="1800"/>
                        <a:t>1.5644</a:t>
                      </a:r>
                      <a:endParaRPr lang="en-IN" sz="1800">
                        <a:solidFill>
                          <a:srgbClr val="336600"/>
                        </a:solidFill>
                        <a:latin typeface="Calibri"/>
                        <a:ea typeface="Times New Roman"/>
                        <a:cs typeface="Times New Roman"/>
                      </a:endParaRPr>
                    </a:p>
                  </a:txBody>
                  <a:tcPr marL="68580" marR="68580" marT="0" marB="0"/>
                </a:tc>
                <a:tc>
                  <a:txBody>
                    <a:bodyPr/>
                    <a:lstStyle/>
                    <a:p>
                      <a:pPr>
                        <a:lnSpc>
                          <a:spcPct val="115000"/>
                        </a:lnSpc>
                        <a:spcAft>
                          <a:spcPts val="0"/>
                        </a:spcAft>
                      </a:pPr>
                      <a:r>
                        <a:rPr lang="en-IN" sz="1800" dirty="0"/>
                        <a:t>6</a:t>
                      </a:r>
                      <a:endParaRPr lang="en-IN" sz="1800" dirty="0">
                        <a:solidFill>
                          <a:srgbClr val="336600"/>
                        </a:solidFill>
                        <a:latin typeface="Calibri"/>
                        <a:ea typeface="Times New Roman"/>
                        <a:cs typeface="Times New Roman"/>
                      </a:endParaRPr>
                    </a:p>
                  </a:txBody>
                  <a:tcPr marL="68580" marR="68580" marT="0" marB="0"/>
                </a:tc>
              </a:tr>
              <a:tr h="396126">
                <a:tc>
                  <a:txBody>
                    <a:bodyPr/>
                    <a:lstStyle/>
                    <a:p>
                      <a:pPr>
                        <a:lnSpc>
                          <a:spcPct val="115000"/>
                        </a:lnSpc>
                        <a:spcAft>
                          <a:spcPts val="0"/>
                        </a:spcAft>
                      </a:pPr>
                      <a:r>
                        <a:rPr lang="en-IN" sz="1800" dirty="0"/>
                        <a:t>LDG Female</a:t>
                      </a:r>
                      <a:endParaRPr lang="en-IN" sz="1800" dirty="0">
                        <a:solidFill>
                          <a:srgbClr val="336600"/>
                        </a:solidFill>
                        <a:latin typeface="Calibri"/>
                        <a:ea typeface="Times New Roman"/>
                        <a:cs typeface="Times New Roman"/>
                      </a:endParaRPr>
                    </a:p>
                  </a:txBody>
                  <a:tcPr marL="68580" marR="68580" marT="0" marB="0"/>
                </a:tc>
                <a:tc>
                  <a:txBody>
                    <a:bodyPr/>
                    <a:lstStyle/>
                    <a:p>
                      <a:pPr>
                        <a:lnSpc>
                          <a:spcPct val="115000"/>
                        </a:lnSpc>
                        <a:spcAft>
                          <a:spcPts val="0"/>
                        </a:spcAft>
                      </a:pPr>
                      <a:r>
                        <a:rPr lang="en-IN" sz="1800"/>
                        <a:t>17.87</a:t>
                      </a:r>
                      <a:endParaRPr lang="en-IN" sz="1800">
                        <a:solidFill>
                          <a:srgbClr val="336600"/>
                        </a:solidFill>
                        <a:latin typeface="Calibri"/>
                        <a:ea typeface="Times New Roman"/>
                        <a:cs typeface="Times New Roman"/>
                      </a:endParaRPr>
                    </a:p>
                  </a:txBody>
                  <a:tcPr marL="68580" marR="68580" marT="0" marB="0"/>
                </a:tc>
                <a:tc>
                  <a:txBody>
                    <a:bodyPr/>
                    <a:lstStyle/>
                    <a:p>
                      <a:pPr>
                        <a:lnSpc>
                          <a:spcPct val="115000"/>
                        </a:lnSpc>
                        <a:spcAft>
                          <a:spcPts val="0"/>
                        </a:spcAft>
                      </a:pPr>
                      <a:r>
                        <a:rPr lang="en-IN" sz="1800"/>
                        <a:t>1.7633</a:t>
                      </a:r>
                      <a:endParaRPr lang="en-IN" sz="1800">
                        <a:solidFill>
                          <a:srgbClr val="336600"/>
                        </a:solidFill>
                        <a:latin typeface="Calibri"/>
                        <a:ea typeface="Times New Roman"/>
                        <a:cs typeface="Times New Roman"/>
                      </a:endParaRPr>
                    </a:p>
                  </a:txBody>
                  <a:tcPr marL="68580" marR="68580" marT="0" marB="0"/>
                </a:tc>
                <a:tc>
                  <a:txBody>
                    <a:bodyPr/>
                    <a:lstStyle/>
                    <a:p>
                      <a:pPr>
                        <a:lnSpc>
                          <a:spcPct val="115000"/>
                        </a:lnSpc>
                        <a:spcAft>
                          <a:spcPts val="0"/>
                        </a:spcAft>
                      </a:pPr>
                      <a:r>
                        <a:rPr lang="en-IN" sz="1800" dirty="0"/>
                        <a:t>5</a:t>
                      </a:r>
                      <a:endParaRPr lang="en-IN" sz="1800" dirty="0">
                        <a:solidFill>
                          <a:srgbClr val="336600"/>
                        </a:solidFill>
                        <a:latin typeface="Calibri"/>
                        <a:ea typeface="Times New Roman"/>
                        <a:cs typeface="Times New Roman"/>
                      </a:endParaRPr>
                    </a:p>
                  </a:txBody>
                  <a:tcPr marL="68580" marR="68580" marT="0" marB="0"/>
                </a:tc>
              </a:tr>
              <a:tr h="468588">
                <a:tc>
                  <a:txBody>
                    <a:bodyPr/>
                    <a:lstStyle/>
                    <a:p>
                      <a:pPr>
                        <a:lnSpc>
                          <a:spcPct val="115000"/>
                        </a:lnSpc>
                        <a:spcAft>
                          <a:spcPts val="0"/>
                        </a:spcAft>
                      </a:pPr>
                      <a:r>
                        <a:rPr lang="en-IN" sz="1800"/>
                        <a:t>LDG Male</a:t>
                      </a:r>
                      <a:endParaRPr lang="en-IN" sz="1800">
                        <a:solidFill>
                          <a:srgbClr val="336600"/>
                        </a:solidFill>
                        <a:latin typeface="Calibri"/>
                        <a:ea typeface="Times New Roman"/>
                        <a:cs typeface="Times New Roman"/>
                      </a:endParaRPr>
                    </a:p>
                  </a:txBody>
                  <a:tcPr marL="68580" marR="68580" marT="0" marB="0"/>
                </a:tc>
                <a:tc>
                  <a:txBody>
                    <a:bodyPr/>
                    <a:lstStyle/>
                    <a:p>
                      <a:pPr>
                        <a:lnSpc>
                          <a:spcPct val="115000"/>
                        </a:lnSpc>
                        <a:spcAft>
                          <a:spcPts val="0"/>
                        </a:spcAft>
                      </a:pPr>
                      <a:r>
                        <a:rPr lang="en-IN" sz="1800" dirty="0"/>
                        <a:t>16.33</a:t>
                      </a:r>
                      <a:endParaRPr lang="en-IN" sz="1800" dirty="0">
                        <a:solidFill>
                          <a:srgbClr val="336600"/>
                        </a:solidFill>
                        <a:latin typeface="Calibri"/>
                        <a:ea typeface="Times New Roman"/>
                        <a:cs typeface="Times New Roman"/>
                      </a:endParaRPr>
                    </a:p>
                  </a:txBody>
                  <a:tcPr marL="68580" marR="68580" marT="0" marB="0"/>
                </a:tc>
                <a:tc>
                  <a:txBody>
                    <a:bodyPr/>
                    <a:lstStyle/>
                    <a:p>
                      <a:pPr>
                        <a:lnSpc>
                          <a:spcPct val="115000"/>
                        </a:lnSpc>
                        <a:spcAft>
                          <a:spcPts val="0"/>
                        </a:spcAft>
                      </a:pPr>
                      <a:r>
                        <a:rPr lang="en-IN" sz="1800"/>
                        <a:t>1.027</a:t>
                      </a:r>
                      <a:endParaRPr lang="en-IN" sz="1800">
                        <a:solidFill>
                          <a:srgbClr val="336600"/>
                        </a:solidFill>
                        <a:latin typeface="Calibri"/>
                        <a:ea typeface="Times New Roman"/>
                        <a:cs typeface="Times New Roman"/>
                      </a:endParaRPr>
                    </a:p>
                  </a:txBody>
                  <a:tcPr marL="68580" marR="68580" marT="0" marB="0"/>
                </a:tc>
                <a:tc>
                  <a:txBody>
                    <a:bodyPr/>
                    <a:lstStyle/>
                    <a:p>
                      <a:pPr>
                        <a:lnSpc>
                          <a:spcPct val="115000"/>
                        </a:lnSpc>
                        <a:spcAft>
                          <a:spcPts val="0"/>
                        </a:spcAft>
                      </a:pPr>
                      <a:r>
                        <a:rPr lang="en-IN" sz="1800" dirty="0"/>
                        <a:t>3</a:t>
                      </a:r>
                      <a:endParaRPr lang="en-IN" sz="1800" dirty="0">
                        <a:solidFill>
                          <a:srgbClr val="336600"/>
                        </a:solidFill>
                        <a:latin typeface="Calibri"/>
                        <a:ea typeface="Times New Roman"/>
                        <a:cs typeface="Times New Roman"/>
                      </a:endParaRPr>
                    </a:p>
                  </a:txBody>
                  <a:tcPr marL="68580" marR="68580" marT="0" marB="0"/>
                </a:tc>
              </a:tr>
            </a:tbl>
          </a:graphicData>
        </a:graphic>
      </p:graphicFrame>
      <p:sp>
        <p:nvSpPr>
          <p:cNvPr id="18433" name="Rectangle 1"/>
          <p:cNvSpPr>
            <a:spLocks noChangeArrowheads="1"/>
          </p:cNvSpPr>
          <p:nvPr/>
        </p:nvSpPr>
        <p:spPr bwMode="auto">
          <a:xfrm>
            <a:off x="428596" y="4000504"/>
            <a:ext cx="9144000"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rgbClr val="008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rgbClr val="008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8000"/>
                </a:solidFill>
                <a:effectLst/>
                <a:latin typeface="Times New Roman" pitchFamily="18" charset="0"/>
                <a:ea typeface="Times New Roman" pitchFamily="18" charset="0"/>
                <a:cs typeface="Times New Roman" pitchFamily="18" charset="0"/>
              </a:rPr>
              <a:t>Table No.-3 Mean and S.D. of LDG</a:t>
            </a:r>
            <a:endParaRPr kumimoji="0" lang="en-US" sz="2000" b="0" i="0" u="none" strike="noStrike" cap="none" normalizeH="0" baseline="0" dirty="0" smtClean="0">
              <a:ln>
                <a:noFill/>
              </a:ln>
              <a:solidFill>
                <a:srgbClr val="008000"/>
              </a:solidFill>
              <a:effectLst/>
              <a:latin typeface="Arial" pitchFamily="34" charset="0"/>
              <a:cs typeface="Arial" pitchFamily="34" charset="0"/>
            </a:endParaRPr>
          </a:p>
        </p:txBody>
      </p:sp>
      <p:sp>
        <p:nvSpPr>
          <p:cNvPr id="8" name="Rectangle 7"/>
          <p:cNvSpPr/>
          <p:nvPr/>
        </p:nvSpPr>
        <p:spPr>
          <a:xfrm>
            <a:off x="714348" y="0"/>
            <a:ext cx="5857916" cy="369332"/>
          </a:xfrm>
          <a:prstGeom prst="rect">
            <a:avLst/>
          </a:prstGeom>
        </p:spPr>
        <p:txBody>
          <a:bodyPr wrap="square">
            <a:spAutoFit/>
          </a:bodyPr>
          <a:lstStyle/>
          <a:p>
            <a:r>
              <a:rPr kumimoji="0" lang="en-US" b="1"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Table No.-1 Mean and S.D. of SJG</a:t>
            </a:r>
            <a:endParaRPr lang="en-IN" dirty="0">
              <a:solidFill>
                <a:srgbClr val="C00000"/>
              </a:solidFill>
            </a:endParaRPr>
          </a:p>
        </p:txBody>
      </p:sp>
      <p:sp>
        <p:nvSpPr>
          <p:cNvPr id="9" name="Rectangle 8"/>
          <p:cNvSpPr/>
          <p:nvPr/>
        </p:nvSpPr>
        <p:spPr>
          <a:xfrm>
            <a:off x="500034" y="2143116"/>
            <a:ext cx="3709349" cy="369332"/>
          </a:xfrm>
          <a:prstGeom prst="rect">
            <a:avLst/>
          </a:prstGeom>
        </p:spPr>
        <p:txBody>
          <a:bodyPr wrap="none">
            <a:spAutoFit/>
          </a:bodyPr>
          <a:lstStyle/>
          <a:p>
            <a:r>
              <a:rPr kumimoji="0" lang="en-US" b="1"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Table No.-2 Mean and S.D. of MDG</a:t>
            </a:r>
            <a:endParaRPr lang="en-IN" dirty="0">
              <a:solidFill>
                <a:srgbClr val="0000FF"/>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3.xml><?xml version="1.0" encoding="utf-8"?>
<a:theme xmlns:a="http://schemas.openxmlformats.org/drawingml/2006/main" name="Office Theme">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281</TotalTime>
  <Words>1355</Words>
  <Application>Microsoft Office PowerPoint</Application>
  <PresentationFormat>On-screen Show (4:3)</PresentationFormat>
  <Paragraphs>204</Paragraphs>
  <Slides>20</Slides>
  <Notes>1</Notes>
  <HiddenSlides>0</HiddenSlides>
  <MMClips>0</MMClips>
  <ScaleCrop>false</ScaleCrop>
  <HeadingPairs>
    <vt:vector size="4" baseType="variant">
      <vt:variant>
        <vt:lpstr>Theme</vt:lpstr>
      </vt:variant>
      <vt:variant>
        <vt:i4>4</vt:i4>
      </vt:variant>
      <vt:variant>
        <vt:lpstr>Slide Titles</vt:lpstr>
      </vt:variant>
      <vt:variant>
        <vt:i4>20</vt:i4>
      </vt:variant>
    </vt:vector>
  </HeadingPairs>
  <TitlesOfParts>
    <vt:vector size="24" baseType="lpstr">
      <vt:lpstr>Flow</vt:lpstr>
      <vt:lpstr>Equity</vt:lpstr>
      <vt:lpstr>Office Theme</vt:lpstr>
      <vt:lpstr>Aspect</vt:lpstr>
      <vt:lpstr>    MEASUREMENT OF COMPETITION LEVEL ANXIETY OF COLLEGE LEVEL ATHLETES BY USING SCAT </vt:lpstr>
      <vt:lpstr>INTRODUCTION</vt:lpstr>
      <vt:lpstr>METHODS</vt:lpstr>
      <vt:lpstr>PROCEDURE  </vt:lpstr>
      <vt:lpstr>Slide 5</vt:lpstr>
      <vt:lpstr>Slide 6</vt:lpstr>
      <vt:lpstr>Slide 7</vt:lpstr>
      <vt:lpstr>RESULTS</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DELLNBX</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MEASUREMENT OF COMPETITION LEVEL ANXIETY OF COLLEGE LEVEL ATHLETES BY USING SCAT</dc:title>
  <dc:creator>Suvabrata</dc:creator>
  <cp:lastModifiedBy>Admin</cp:lastModifiedBy>
  <cp:revision>32</cp:revision>
  <dcterms:created xsi:type="dcterms:W3CDTF">2013-05-08T17:07:47Z</dcterms:created>
  <dcterms:modified xsi:type="dcterms:W3CDTF">2016-08-18T07:15:18Z</dcterms:modified>
</cp:coreProperties>
</file>